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91" r:id="rId8"/>
    <p:sldId id="292" r:id="rId9"/>
    <p:sldId id="293" r:id="rId10"/>
    <p:sldId id="294" r:id="rId11"/>
    <p:sldId id="282" r:id="rId12"/>
    <p:sldId id="267" r:id="rId13"/>
    <p:sldId id="271" r:id="rId14"/>
    <p:sldId id="272" r:id="rId15"/>
    <p:sldId id="274" r:id="rId16"/>
    <p:sldId id="275" r:id="rId17"/>
    <p:sldId id="276" r:id="rId18"/>
    <p:sldId id="281" r:id="rId19"/>
    <p:sldId id="287" r:id="rId20"/>
    <p:sldId id="288" r:id="rId21"/>
    <p:sldId id="289" r:id="rId22"/>
    <p:sldId id="290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5843B-ECB0-43A7-BB7E-6A006E7265D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45B1-028A-4203-9F2E-94FCB46A2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0228" y="1482090"/>
            <a:ext cx="3881120" cy="4723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24914" y="2438400"/>
            <a:ext cx="5410199" cy="365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57809"/>
            <a:ext cx="8376919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704" y="2248534"/>
            <a:ext cx="7768590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3.png"/><Relationship Id="rId4" Type="http://schemas.openxmlformats.org/officeDocument/2006/relationships/image" Target="../media/image44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.png"/><Relationship Id="rId10" Type="http://schemas.openxmlformats.org/officeDocument/2006/relationships/image" Target="../media/image83.png"/><Relationship Id="rId4" Type="http://schemas.openxmlformats.org/officeDocument/2006/relationships/image" Target="../media/image44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8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3.png"/><Relationship Id="rId10" Type="http://schemas.openxmlformats.org/officeDocument/2006/relationships/image" Target="../media/image91.png"/><Relationship Id="rId4" Type="http://schemas.openxmlformats.org/officeDocument/2006/relationships/image" Target="../media/image44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56916"/>
            <a:ext cx="9144000" cy="216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905000"/>
            <a:ext cx="140716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91948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	this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2636773"/>
            <a:ext cx="12833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fix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8093" y="1905000"/>
            <a:ext cx="226568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 marR="5080" indent="-242570" algn="just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nstrument,   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remains     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tion   </a:t>
            </a:r>
            <a:r>
              <a:rPr sz="24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(the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100" y="3002534"/>
            <a:ext cx="3614420" cy="220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magnetic south 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north </a:t>
            </a:r>
            <a:r>
              <a:rPr sz="24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e), 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 the 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uppe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ted circles, 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together 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li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sight,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tate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about 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vertic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33"/>
          <p:cNvSpPr/>
          <p:nvPr/>
        </p:nvSpPr>
        <p:spPr>
          <a:xfrm>
            <a:off x="4572000" y="1600200"/>
            <a:ext cx="432777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19100" y="393917"/>
            <a:ext cx="4400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Prismatic compass</a:t>
            </a:r>
            <a:endParaRPr lang="en-US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9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b="1" smtClean="0"/>
              <a:t>Prismatic compass</a:t>
            </a:r>
            <a:endParaRPr lang="en-IN" sz="4500" b="1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210"/>
            <a:ext cx="7543800" cy="654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369802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18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0949"/>
            <a:ext cx="8534400" cy="6074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55154"/>
            <a:ext cx="5334000" cy="5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59435" indent="-34290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2"/>
                </a:solidFill>
                <a:latin typeface="Arial"/>
                <a:cs typeface="Arial"/>
              </a:rPr>
              <a:t>surveyor's</a:t>
            </a:r>
            <a:r>
              <a:rPr sz="2400" spc="1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2"/>
                </a:solidFill>
                <a:latin typeface="Arial"/>
                <a:cs typeface="Arial"/>
              </a:rPr>
              <a:t>compass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consists of 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thin, 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ted 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tized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steel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small con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-sha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gate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aterial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the centre.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Wingdings"/>
              <a:buChar char=""/>
              <a:tabLst>
                <a:tab pos="43370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bearing</a:t>
            </a:r>
            <a:r>
              <a:rPr sz="24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rks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a po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nted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piv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ard steel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carried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dric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metal box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di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 dirty="0">
              <a:latin typeface="Arial"/>
              <a:cs typeface="Arial"/>
            </a:endParaRPr>
          </a:p>
          <a:p>
            <a:pPr marL="355600" marR="430530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Wingdings"/>
              <a:buChar char=""/>
              <a:tabLst>
                <a:tab pos="4216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Attached to 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osite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of this box are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 si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hting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with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slow mo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screws and 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mps wh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defi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 or laid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876800" y="266121"/>
            <a:ext cx="3981450" cy="2695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29200" y="3453833"/>
            <a:ext cx="3981450" cy="2990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3914"/>
            <a:ext cx="8054975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065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nstrument can 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screwed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to a tri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od or remain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measuring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magnetic 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250190" indent="-342900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etal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carri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ins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quadrants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0-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90 degrees,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 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directi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ns ide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tified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zero points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 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 directi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ns are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 90 degrees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rizo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tal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circ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to 3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minutes 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rectly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vernie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25781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disc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ss,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top of the metal case,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protects 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dle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graduated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circl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240791"/>
            <a:ext cx="6135624" cy="955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2335" y="240791"/>
            <a:ext cx="928116" cy="955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0766" y="593216"/>
            <a:ext cx="5295773" cy="408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8178" y="812037"/>
            <a:ext cx="168910" cy="128270"/>
          </a:xfrm>
          <a:custGeom>
            <a:avLst/>
            <a:gdLst/>
            <a:ahLst/>
            <a:cxnLst/>
            <a:rect l="l" t="t" r="r" b="b"/>
            <a:pathLst>
              <a:path w="168910" h="128269">
                <a:moveTo>
                  <a:pt x="0" y="0"/>
                </a:moveTo>
                <a:lnTo>
                  <a:pt x="0" y="128270"/>
                </a:lnTo>
                <a:lnTo>
                  <a:pt x="96138" y="128270"/>
                </a:lnTo>
                <a:lnTo>
                  <a:pt x="139751" y="119000"/>
                </a:lnTo>
                <a:lnTo>
                  <a:pt x="167491" y="81327"/>
                </a:lnTo>
                <a:lnTo>
                  <a:pt x="168656" y="68707"/>
                </a:lnTo>
                <a:lnTo>
                  <a:pt x="168130" y="59390"/>
                </a:lnTo>
                <a:lnTo>
                  <a:pt x="149923" y="19351"/>
                </a:lnTo>
                <a:lnTo>
                  <a:pt x="103963" y="547"/>
                </a:lnTo>
                <a:lnTo>
                  <a:pt x="8915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3266" y="812037"/>
            <a:ext cx="168910" cy="128270"/>
          </a:xfrm>
          <a:custGeom>
            <a:avLst/>
            <a:gdLst/>
            <a:ahLst/>
            <a:cxnLst/>
            <a:rect l="l" t="t" r="r" b="b"/>
            <a:pathLst>
              <a:path w="168910" h="128269">
                <a:moveTo>
                  <a:pt x="0" y="0"/>
                </a:moveTo>
                <a:lnTo>
                  <a:pt x="0" y="128270"/>
                </a:lnTo>
                <a:lnTo>
                  <a:pt x="96138" y="128270"/>
                </a:lnTo>
                <a:lnTo>
                  <a:pt x="139751" y="119000"/>
                </a:lnTo>
                <a:lnTo>
                  <a:pt x="167491" y="81327"/>
                </a:lnTo>
                <a:lnTo>
                  <a:pt x="168656" y="68707"/>
                </a:lnTo>
                <a:lnTo>
                  <a:pt x="168130" y="59390"/>
                </a:lnTo>
                <a:lnTo>
                  <a:pt x="149923" y="19351"/>
                </a:lnTo>
                <a:lnTo>
                  <a:pt x="103963" y="547"/>
                </a:lnTo>
                <a:lnTo>
                  <a:pt x="8915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0008" y="663066"/>
            <a:ext cx="107314" cy="172085"/>
          </a:xfrm>
          <a:custGeom>
            <a:avLst/>
            <a:gdLst/>
            <a:ahLst/>
            <a:cxnLst/>
            <a:rect l="l" t="t" r="r" b="b"/>
            <a:pathLst>
              <a:path w="107315" h="172084">
                <a:moveTo>
                  <a:pt x="53213" y="0"/>
                </a:moveTo>
                <a:lnTo>
                  <a:pt x="0" y="171831"/>
                </a:lnTo>
                <a:lnTo>
                  <a:pt x="106807" y="171831"/>
                </a:lnTo>
                <a:lnTo>
                  <a:pt x="5321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7255" y="654176"/>
            <a:ext cx="166370" cy="124460"/>
          </a:xfrm>
          <a:custGeom>
            <a:avLst/>
            <a:gdLst/>
            <a:ahLst/>
            <a:cxnLst/>
            <a:rect l="l" t="t" r="r" b="b"/>
            <a:pathLst>
              <a:path w="166370" h="124459">
                <a:moveTo>
                  <a:pt x="0" y="0"/>
                </a:moveTo>
                <a:lnTo>
                  <a:pt x="0" y="124333"/>
                </a:lnTo>
                <a:lnTo>
                  <a:pt x="93599" y="124333"/>
                </a:lnTo>
                <a:lnTo>
                  <a:pt x="138140" y="113563"/>
                </a:lnTo>
                <a:lnTo>
                  <a:pt x="164764" y="71598"/>
                </a:lnTo>
                <a:lnTo>
                  <a:pt x="165862" y="58165"/>
                </a:lnTo>
                <a:lnTo>
                  <a:pt x="164695" y="45138"/>
                </a:lnTo>
                <a:lnTo>
                  <a:pt x="137213" y="8626"/>
                </a:lnTo>
                <a:lnTo>
                  <a:pt x="99441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42154" y="654176"/>
            <a:ext cx="166370" cy="124460"/>
          </a:xfrm>
          <a:custGeom>
            <a:avLst/>
            <a:gdLst/>
            <a:ahLst/>
            <a:cxnLst/>
            <a:rect l="l" t="t" r="r" b="b"/>
            <a:pathLst>
              <a:path w="166370" h="124459">
                <a:moveTo>
                  <a:pt x="0" y="0"/>
                </a:moveTo>
                <a:lnTo>
                  <a:pt x="0" y="124333"/>
                </a:lnTo>
                <a:lnTo>
                  <a:pt x="93599" y="124333"/>
                </a:lnTo>
                <a:lnTo>
                  <a:pt x="138140" y="113563"/>
                </a:lnTo>
                <a:lnTo>
                  <a:pt x="164764" y="71598"/>
                </a:lnTo>
                <a:lnTo>
                  <a:pt x="165862" y="58165"/>
                </a:lnTo>
                <a:lnTo>
                  <a:pt x="164695" y="45138"/>
                </a:lnTo>
                <a:lnTo>
                  <a:pt x="137213" y="8626"/>
                </a:lnTo>
                <a:lnTo>
                  <a:pt x="99441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8178" y="651129"/>
            <a:ext cx="158115" cy="113664"/>
          </a:xfrm>
          <a:custGeom>
            <a:avLst/>
            <a:gdLst/>
            <a:ahLst/>
            <a:cxnLst/>
            <a:rect l="l" t="t" r="r" b="b"/>
            <a:pathLst>
              <a:path w="158114" h="113665">
                <a:moveTo>
                  <a:pt x="0" y="0"/>
                </a:moveTo>
                <a:lnTo>
                  <a:pt x="0" y="113411"/>
                </a:lnTo>
                <a:lnTo>
                  <a:pt x="76962" y="113411"/>
                </a:lnTo>
                <a:lnTo>
                  <a:pt x="117633" y="108870"/>
                </a:lnTo>
                <a:lnTo>
                  <a:pt x="148659" y="85998"/>
                </a:lnTo>
                <a:lnTo>
                  <a:pt x="157607" y="52959"/>
                </a:lnTo>
                <a:lnTo>
                  <a:pt x="156539" y="41771"/>
                </a:lnTo>
                <a:lnTo>
                  <a:pt x="131143" y="8251"/>
                </a:lnTo>
                <a:lnTo>
                  <a:pt x="89281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3266" y="651129"/>
            <a:ext cx="158115" cy="113664"/>
          </a:xfrm>
          <a:custGeom>
            <a:avLst/>
            <a:gdLst/>
            <a:ahLst/>
            <a:cxnLst/>
            <a:rect l="l" t="t" r="r" b="b"/>
            <a:pathLst>
              <a:path w="158114" h="113665">
                <a:moveTo>
                  <a:pt x="0" y="0"/>
                </a:moveTo>
                <a:lnTo>
                  <a:pt x="0" y="113411"/>
                </a:lnTo>
                <a:lnTo>
                  <a:pt x="76962" y="113411"/>
                </a:lnTo>
                <a:lnTo>
                  <a:pt x="117633" y="108870"/>
                </a:lnTo>
                <a:lnTo>
                  <a:pt x="148659" y="85998"/>
                </a:lnTo>
                <a:lnTo>
                  <a:pt x="157607" y="52959"/>
                </a:lnTo>
                <a:lnTo>
                  <a:pt x="156539" y="41771"/>
                </a:lnTo>
                <a:lnTo>
                  <a:pt x="131143" y="8251"/>
                </a:lnTo>
                <a:lnTo>
                  <a:pt x="89281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2614" y="643636"/>
            <a:ext cx="201930" cy="307975"/>
          </a:xfrm>
          <a:custGeom>
            <a:avLst/>
            <a:gdLst/>
            <a:ahLst/>
            <a:cxnLst/>
            <a:rect l="l" t="t" r="r" b="b"/>
            <a:pathLst>
              <a:path w="201929" h="307975">
                <a:moveTo>
                  <a:pt x="100457" y="0"/>
                </a:moveTo>
                <a:lnTo>
                  <a:pt x="59420" y="10588"/>
                </a:lnTo>
                <a:lnTo>
                  <a:pt x="27432" y="42417"/>
                </a:lnTo>
                <a:lnTo>
                  <a:pt x="6857" y="91741"/>
                </a:lnTo>
                <a:lnTo>
                  <a:pt x="0" y="155066"/>
                </a:lnTo>
                <a:lnTo>
                  <a:pt x="1736" y="187690"/>
                </a:lnTo>
                <a:lnTo>
                  <a:pt x="15591" y="242935"/>
                </a:lnTo>
                <a:lnTo>
                  <a:pt x="42670" y="283966"/>
                </a:lnTo>
                <a:lnTo>
                  <a:pt x="79210" y="304972"/>
                </a:lnTo>
                <a:lnTo>
                  <a:pt x="100837" y="307593"/>
                </a:lnTo>
                <a:lnTo>
                  <a:pt x="122957" y="304859"/>
                </a:lnTo>
                <a:lnTo>
                  <a:pt x="159863" y="283055"/>
                </a:lnTo>
                <a:lnTo>
                  <a:pt x="186386" y="240573"/>
                </a:lnTo>
                <a:lnTo>
                  <a:pt x="199860" y="183701"/>
                </a:lnTo>
                <a:lnTo>
                  <a:pt x="201549" y="150240"/>
                </a:lnTo>
                <a:lnTo>
                  <a:pt x="199808" y="116431"/>
                </a:lnTo>
                <a:lnTo>
                  <a:pt x="185850" y="60908"/>
                </a:lnTo>
                <a:lnTo>
                  <a:pt x="158607" y="22074"/>
                </a:lnTo>
                <a:lnTo>
                  <a:pt x="122031" y="2452"/>
                </a:lnTo>
                <a:lnTo>
                  <a:pt x="10045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8358" y="600963"/>
            <a:ext cx="292735" cy="393065"/>
          </a:xfrm>
          <a:custGeom>
            <a:avLst/>
            <a:gdLst/>
            <a:ahLst/>
            <a:cxnLst/>
            <a:rect l="l" t="t" r="r" b="b"/>
            <a:pathLst>
              <a:path w="292734" h="393065">
                <a:moveTo>
                  <a:pt x="0" y="0"/>
                </a:moveTo>
                <a:lnTo>
                  <a:pt x="68961" y="0"/>
                </a:lnTo>
                <a:lnTo>
                  <a:pt x="244221" y="310641"/>
                </a:lnTo>
                <a:lnTo>
                  <a:pt x="243713" y="290068"/>
                </a:lnTo>
                <a:lnTo>
                  <a:pt x="243077" y="0"/>
                </a:lnTo>
                <a:lnTo>
                  <a:pt x="292481" y="0"/>
                </a:lnTo>
                <a:lnTo>
                  <a:pt x="292481" y="392684"/>
                </a:lnTo>
                <a:lnTo>
                  <a:pt x="236855" y="392684"/>
                </a:lnTo>
                <a:lnTo>
                  <a:pt x="48768" y="59944"/>
                </a:lnTo>
                <a:lnTo>
                  <a:pt x="49149" y="78994"/>
                </a:lnTo>
                <a:lnTo>
                  <a:pt x="49784" y="89662"/>
                </a:lnTo>
                <a:lnTo>
                  <a:pt x="50165" y="97789"/>
                </a:lnTo>
                <a:lnTo>
                  <a:pt x="50165" y="103505"/>
                </a:lnTo>
                <a:lnTo>
                  <a:pt x="50165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50531" y="600963"/>
            <a:ext cx="59690" cy="393065"/>
          </a:xfrm>
          <a:custGeom>
            <a:avLst/>
            <a:gdLst/>
            <a:ahLst/>
            <a:cxnLst/>
            <a:rect l="l" t="t" r="r" b="b"/>
            <a:pathLst>
              <a:path w="59690" h="393065">
                <a:moveTo>
                  <a:pt x="0" y="0"/>
                </a:moveTo>
                <a:lnTo>
                  <a:pt x="59563" y="0"/>
                </a:lnTo>
                <a:lnTo>
                  <a:pt x="59563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0867" y="600963"/>
            <a:ext cx="286385" cy="393065"/>
          </a:xfrm>
          <a:custGeom>
            <a:avLst/>
            <a:gdLst/>
            <a:ahLst/>
            <a:cxnLst/>
            <a:rect l="l" t="t" r="r" b="b"/>
            <a:pathLst>
              <a:path w="286384" h="393065">
                <a:moveTo>
                  <a:pt x="0" y="0"/>
                </a:moveTo>
                <a:lnTo>
                  <a:pt x="155828" y="0"/>
                </a:lnTo>
                <a:lnTo>
                  <a:pt x="185763" y="2192"/>
                </a:lnTo>
                <a:lnTo>
                  <a:pt x="233249" y="19770"/>
                </a:lnTo>
                <a:lnTo>
                  <a:pt x="264400" y="53205"/>
                </a:lnTo>
                <a:lnTo>
                  <a:pt x="279882" y="91686"/>
                </a:lnTo>
                <a:lnTo>
                  <a:pt x="281812" y="112140"/>
                </a:lnTo>
                <a:lnTo>
                  <a:pt x="280737" y="127980"/>
                </a:lnTo>
                <a:lnTo>
                  <a:pt x="264413" y="173736"/>
                </a:lnTo>
                <a:lnTo>
                  <a:pt x="227784" y="207525"/>
                </a:lnTo>
                <a:lnTo>
                  <a:pt x="210947" y="214122"/>
                </a:lnTo>
                <a:lnTo>
                  <a:pt x="285876" y="392684"/>
                </a:lnTo>
                <a:lnTo>
                  <a:pt x="225932" y="392684"/>
                </a:lnTo>
                <a:lnTo>
                  <a:pt x="155828" y="227711"/>
                </a:lnTo>
                <a:lnTo>
                  <a:pt x="56387" y="227711"/>
                </a:lnTo>
                <a:lnTo>
                  <a:pt x="56387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0948" y="600963"/>
            <a:ext cx="314960" cy="393065"/>
          </a:xfrm>
          <a:custGeom>
            <a:avLst/>
            <a:gdLst/>
            <a:ahLst/>
            <a:cxnLst/>
            <a:rect l="l" t="t" r="r" b="b"/>
            <a:pathLst>
              <a:path w="314959" h="393065">
                <a:moveTo>
                  <a:pt x="125349" y="0"/>
                </a:moveTo>
                <a:lnTo>
                  <a:pt x="188341" y="0"/>
                </a:lnTo>
                <a:lnTo>
                  <a:pt x="314578" y="392684"/>
                </a:lnTo>
                <a:lnTo>
                  <a:pt x="255650" y="392684"/>
                </a:lnTo>
                <a:lnTo>
                  <a:pt x="217297" y="281305"/>
                </a:lnTo>
                <a:lnTo>
                  <a:pt x="84581" y="281305"/>
                </a:lnTo>
                <a:lnTo>
                  <a:pt x="50165" y="392684"/>
                </a:lnTo>
                <a:lnTo>
                  <a:pt x="0" y="392684"/>
                </a:lnTo>
                <a:lnTo>
                  <a:pt x="12534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5358" y="600963"/>
            <a:ext cx="258445" cy="393065"/>
          </a:xfrm>
          <a:custGeom>
            <a:avLst/>
            <a:gdLst/>
            <a:ahLst/>
            <a:cxnLst/>
            <a:rect l="l" t="t" r="r" b="b"/>
            <a:pathLst>
              <a:path w="258445" h="393065">
                <a:moveTo>
                  <a:pt x="0" y="0"/>
                </a:moveTo>
                <a:lnTo>
                  <a:pt x="252857" y="0"/>
                </a:lnTo>
                <a:lnTo>
                  <a:pt x="252857" y="53212"/>
                </a:lnTo>
                <a:lnTo>
                  <a:pt x="59563" y="53212"/>
                </a:lnTo>
                <a:lnTo>
                  <a:pt x="59563" y="163195"/>
                </a:lnTo>
                <a:lnTo>
                  <a:pt x="212851" y="163195"/>
                </a:lnTo>
                <a:lnTo>
                  <a:pt x="212851" y="213360"/>
                </a:lnTo>
                <a:lnTo>
                  <a:pt x="59563" y="213360"/>
                </a:lnTo>
                <a:lnTo>
                  <a:pt x="59563" y="339344"/>
                </a:lnTo>
                <a:lnTo>
                  <a:pt x="258191" y="339344"/>
                </a:lnTo>
                <a:lnTo>
                  <a:pt x="258191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0266" y="600963"/>
            <a:ext cx="286385" cy="393065"/>
          </a:xfrm>
          <a:custGeom>
            <a:avLst/>
            <a:gdLst/>
            <a:ahLst/>
            <a:cxnLst/>
            <a:rect l="l" t="t" r="r" b="b"/>
            <a:pathLst>
              <a:path w="286385" h="393065">
                <a:moveTo>
                  <a:pt x="0" y="0"/>
                </a:moveTo>
                <a:lnTo>
                  <a:pt x="156718" y="0"/>
                </a:lnTo>
                <a:lnTo>
                  <a:pt x="184554" y="1857"/>
                </a:lnTo>
                <a:lnTo>
                  <a:pt x="228941" y="16716"/>
                </a:lnTo>
                <a:lnTo>
                  <a:pt x="258252" y="45150"/>
                </a:lnTo>
                <a:lnTo>
                  <a:pt x="274700" y="98425"/>
                </a:lnTo>
                <a:lnTo>
                  <a:pt x="270484" y="129641"/>
                </a:lnTo>
                <a:lnTo>
                  <a:pt x="257825" y="154320"/>
                </a:lnTo>
                <a:lnTo>
                  <a:pt x="236714" y="172452"/>
                </a:lnTo>
                <a:lnTo>
                  <a:pt x="207137" y="184023"/>
                </a:lnTo>
                <a:lnTo>
                  <a:pt x="225000" y="188376"/>
                </a:lnTo>
                <a:lnTo>
                  <a:pt x="265684" y="218059"/>
                </a:lnTo>
                <a:lnTo>
                  <a:pt x="285097" y="264261"/>
                </a:lnTo>
                <a:lnTo>
                  <a:pt x="286385" y="281432"/>
                </a:lnTo>
                <a:lnTo>
                  <a:pt x="284384" y="304101"/>
                </a:lnTo>
                <a:lnTo>
                  <a:pt x="268382" y="343725"/>
                </a:lnTo>
                <a:lnTo>
                  <a:pt x="236279" y="374681"/>
                </a:lnTo>
                <a:lnTo>
                  <a:pt x="187408" y="390683"/>
                </a:lnTo>
                <a:lnTo>
                  <a:pt x="156591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8059" y="600963"/>
            <a:ext cx="292735" cy="393065"/>
          </a:xfrm>
          <a:custGeom>
            <a:avLst/>
            <a:gdLst/>
            <a:ahLst/>
            <a:cxnLst/>
            <a:rect l="l" t="t" r="r" b="b"/>
            <a:pathLst>
              <a:path w="292735" h="393065">
                <a:moveTo>
                  <a:pt x="0" y="0"/>
                </a:moveTo>
                <a:lnTo>
                  <a:pt x="68961" y="0"/>
                </a:lnTo>
                <a:lnTo>
                  <a:pt x="244220" y="310641"/>
                </a:lnTo>
                <a:lnTo>
                  <a:pt x="243712" y="290068"/>
                </a:lnTo>
                <a:lnTo>
                  <a:pt x="243077" y="0"/>
                </a:lnTo>
                <a:lnTo>
                  <a:pt x="292480" y="0"/>
                </a:lnTo>
                <a:lnTo>
                  <a:pt x="292480" y="392684"/>
                </a:lnTo>
                <a:lnTo>
                  <a:pt x="236854" y="392684"/>
                </a:lnTo>
                <a:lnTo>
                  <a:pt x="48767" y="59944"/>
                </a:lnTo>
                <a:lnTo>
                  <a:pt x="49149" y="78994"/>
                </a:lnTo>
                <a:lnTo>
                  <a:pt x="49783" y="89662"/>
                </a:lnTo>
                <a:lnTo>
                  <a:pt x="50164" y="97789"/>
                </a:lnTo>
                <a:lnTo>
                  <a:pt x="50164" y="103505"/>
                </a:lnTo>
                <a:lnTo>
                  <a:pt x="50164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1754" y="600963"/>
            <a:ext cx="59690" cy="393065"/>
          </a:xfrm>
          <a:custGeom>
            <a:avLst/>
            <a:gdLst/>
            <a:ahLst/>
            <a:cxnLst/>
            <a:rect l="l" t="t" r="r" b="b"/>
            <a:pathLst>
              <a:path w="59689" h="393065">
                <a:moveTo>
                  <a:pt x="0" y="0"/>
                </a:moveTo>
                <a:lnTo>
                  <a:pt x="59562" y="0"/>
                </a:lnTo>
                <a:lnTo>
                  <a:pt x="59562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1964" y="600963"/>
            <a:ext cx="314960" cy="393065"/>
          </a:xfrm>
          <a:custGeom>
            <a:avLst/>
            <a:gdLst/>
            <a:ahLst/>
            <a:cxnLst/>
            <a:rect l="l" t="t" r="r" b="b"/>
            <a:pathLst>
              <a:path w="314960" h="393065">
                <a:moveTo>
                  <a:pt x="0" y="0"/>
                </a:moveTo>
                <a:lnTo>
                  <a:pt x="60325" y="0"/>
                </a:lnTo>
                <a:lnTo>
                  <a:pt x="162051" y="314578"/>
                </a:lnTo>
                <a:lnTo>
                  <a:pt x="263271" y="0"/>
                </a:lnTo>
                <a:lnTo>
                  <a:pt x="314833" y="0"/>
                </a:lnTo>
                <a:lnTo>
                  <a:pt x="184912" y="392684"/>
                </a:lnTo>
                <a:lnTo>
                  <a:pt x="130048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5766" y="600963"/>
            <a:ext cx="286385" cy="393065"/>
          </a:xfrm>
          <a:custGeom>
            <a:avLst/>
            <a:gdLst/>
            <a:ahLst/>
            <a:cxnLst/>
            <a:rect l="l" t="t" r="r" b="b"/>
            <a:pathLst>
              <a:path w="286385" h="393065">
                <a:moveTo>
                  <a:pt x="0" y="0"/>
                </a:moveTo>
                <a:lnTo>
                  <a:pt x="155829" y="0"/>
                </a:lnTo>
                <a:lnTo>
                  <a:pt x="185763" y="2192"/>
                </a:lnTo>
                <a:lnTo>
                  <a:pt x="233249" y="19770"/>
                </a:lnTo>
                <a:lnTo>
                  <a:pt x="264400" y="53205"/>
                </a:lnTo>
                <a:lnTo>
                  <a:pt x="279882" y="91686"/>
                </a:lnTo>
                <a:lnTo>
                  <a:pt x="281813" y="112140"/>
                </a:lnTo>
                <a:lnTo>
                  <a:pt x="280737" y="127980"/>
                </a:lnTo>
                <a:lnTo>
                  <a:pt x="264413" y="173736"/>
                </a:lnTo>
                <a:lnTo>
                  <a:pt x="227784" y="207525"/>
                </a:lnTo>
                <a:lnTo>
                  <a:pt x="210947" y="214122"/>
                </a:lnTo>
                <a:lnTo>
                  <a:pt x="285877" y="392684"/>
                </a:lnTo>
                <a:lnTo>
                  <a:pt x="225933" y="392684"/>
                </a:lnTo>
                <a:lnTo>
                  <a:pt x="155829" y="227711"/>
                </a:lnTo>
                <a:lnTo>
                  <a:pt x="56387" y="227711"/>
                </a:lnTo>
                <a:lnTo>
                  <a:pt x="56387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64203" y="600963"/>
            <a:ext cx="258445" cy="393065"/>
          </a:xfrm>
          <a:custGeom>
            <a:avLst/>
            <a:gdLst/>
            <a:ahLst/>
            <a:cxnLst/>
            <a:rect l="l" t="t" r="r" b="b"/>
            <a:pathLst>
              <a:path w="258445" h="393065">
                <a:moveTo>
                  <a:pt x="0" y="0"/>
                </a:moveTo>
                <a:lnTo>
                  <a:pt x="252857" y="0"/>
                </a:lnTo>
                <a:lnTo>
                  <a:pt x="252857" y="53212"/>
                </a:lnTo>
                <a:lnTo>
                  <a:pt x="59562" y="53212"/>
                </a:lnTo>
                <a:lnTo>
                  <a:pt x="59562" y="163195"/>
                </a:lnTo>
                <a:lnTo>
                  <a:pt x="212851" y="163195"/>
                </a:lnTo>
                <a:lnTo>
                  <a:pt x="212851" y="213360"/>
                </a:lnTo>
                <a:lnTo>
                  <a:pt x="59562" y="213360"/>
                </a:lnTo>
                <a:lnTo>
                  <a:pt x="59562" y="339344"/>
                </a:lnTo>
                <a:lnTo>
                  <a:pt x="258191" y="339344"/>
                </a:lnTo>
                <a:lnTo>
                  <a:pt x="258191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5354" y="600963"/>
            <a:ext cx="286385" cy="393065"/>
          </a:xfrm>
          <a:custGeom>
            <a:avLst/>
            <a:gdLst/>
            <a:ahLst/>
            <a:cxnLst/>
            <a:rect l="l" t="t" r="r" b="b"/>
            <a:pathLst>
              <a:path w="286385" h="393065">
                <a:moveTo>
                  <a:pt x="0" y="0"/>
                </a:moveTo>
                <a:lnTo>
                  <a:pt x="156718" y="0"/>
                </a:lnTo>
                <a:lnTo>
                  <a:pt x="184554" y="1857"/>
                </a:lnTo>
                <a:lnTo>
                  <a:pt x="228941" y="16716"/>
                </a:lnTo>
                <a:lnTo>
                  <a:pt x="258252" y="45150"/>
                </a:lnTo>
                <a:lnTo>
                  <a:pt x="274700" y="98425"/>
                </a:lnTo>
                <a:lnTo>
                  <a:pt x="270484" y="129641"/>
                </a:lnTo>
                <a:lnTo>
                  <a:pt x="257825" y="154320"/>
                </a:lnTo>
                <a:lnTo>
                  <a:pt x="236714" y="172452"/>
                </a:lnTo>
                <a:lnTo>
                  <a:pt x="207137" y="184023"/>
                </a:lnTo>
                <a:lnTo>
                  <a:pt x="225000" y="188376"/>
                </a:lnTo>
                <a:lnTo>
                  <a:pt x="265684" y="218059"/>
                </a:lnTo>
                <a:lnTo>
                  <a:pt x="285097" y="264261"/>
                </a:lnTo>
                <a:lnTo>
                  <a:pt x="286385" y="281432"/>
                </a:lnTo>
                <a:lnTo>
                  <a:pt x="284384" y="304101"/>
                </a:lnTo>
                <a:lnTo>
                  <a:pt x="268382" y="343725"/>
                </a:lnTo>
                <a:lnTo>
                  <a:pt x="236279" y="374681"/>
                </a:lnTo>
                <a:lnTo>
                  <a:pt x="187408" y="390683"/>
                </a:lnTo>
                <a:lnTo>
                  <a:pt x="156591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58150" y="593216"/>
            <a:ext cx="318770" cy="408305"/>
          </a:xfrm>
          <a:custGeom>
            <a:avLst/>
            <a:gdLst/>
            <a:ahLst/>
            <a:cxnLst/>
            <a:rect l="l" t="t" r="r" b="b"/>
            <a:pathLst>
              <a:path w="318770" h="408305">
                <a:moveTo>
                  <a:pt x="170942" y="0"/>
                </a:moveTo>
                <a:lnTo>
                  <a:pt x="221065" y="7524"/>
                </a:lnTo>
                <a:lnTo>
                  <a:pt x="261699" y="30099"/>
                </a:lnTo>
                <a:lnTo>
                  <a:pt x="292832" y="67722"/>
                </a:lnTo>
                <a:lnTo>
                  <a:pt x="314451" y="120396"/>
                </a:lnTo>
                <a:lnTo>
                  <a:pt x="258825" y="132842"/>
                </a:lnTo>
                <a:lnTo>
                  <a:pt x="252587" y="112125"/>
                </a:lnTo>
                <a:lnTo>
                  <a:pt x="244538" y="94742"/>
                </a:lnTo>
                <a:lnTo>
                  <a:pt x="210057" y="62049"/>
                </a:lnTo>
                <a:lnTo>
                  <a:pt x="167767" y="51816"/>
                </a:lnTo>
                <a:lnTo>
                  <a:pt x="143000" y="54532"/>
                </a:lnTo>
                <a:lnTo>
                  <a:pt x="103705" y="76301"/>
                </a:lnTo>
                <a:lnTo>
                  <a:pt x="77985" y="118572"/>
                </a:lnTo>
                <a:lnTo>
                  <a:pt x="65222" y="173868"/>
                </a:lnTo>
                <a:lnTo>
                  <a:pt x="63626" y="205994"/>
                </a:lnTo>
                <a:lnTo>
                  <a:pt x="65412" y="240216"/>
                </a:lnTo>
                <a:lnTo>
                  <a:pt x="79700" y="296326"/>
                </a:lnTo>
                <a:lnTo>
                  <a:pt x="107749" y="335617"/>
                </a:lnTo>
                <a:lnTo>
                  <a:pt x="146369" y="355516"/>
                </a:lnTo>
                <a:lnTo>
                  <a:pt x="169418" y="358013"/>
                </a:lnTo>
                <a:lnTo>
                  <a:pt x="187586" y="356441"/>
                </a:lnTo>
                <a:lnTo>
                  <a:pt x="232664" y="332867"/>
                </a:lnTo>
                <a:lnTo>
                  <a:pt x="256363" y="284343"/>
                </a:lnTo>
                <a:lnTo>
                  <a:pt x="257936" y="263271"/>
                </a:lnTo>
                <a:lnTo>
                  <a:pt x="257936" y="257683"/>
                </a:lnTo>
                <a:lnTo>
                  <a:pt x="257809" y="252603"/>
                </a:lnTo>
                <a:lnTo>
                  <a:pt x="257682" y="248285"/>
                </a:lnTo>
                <a:lnTo>
                  <a:pt x="162814" y="248285"/>
                </a:lnTo>
                <a:lnTo>
                  <a:pt x="162814" y="196977"/>
                </a:lnTo>
                <a:lnTo>
                  <a:pt x="318389" y="196977"/>
                </a:lnTo>
                <a:lnTo>
                  <a:pt x="318389" y="405511"/>
                </a:lnTo>
                <a:lnTo>
                  <a:pt x="278510" y="405511"/>
                </a:lnTo>
                <a:lnTo>
                  <a:pt x="267589" y="357759"/>
                </a:lnTo>
                <a:lnTo>
                  <a:pt x="249965" y="379781"/>
                </a:lnTo>
                <a:lnTo>
                  <a:pt x="226996" y="395541"/>
                </a:lnTo>
                <a:lnTo>
                  <a:pt x="198669" y="405014"/>
                </a:lnTo>
                <a:lnTo>
                  <a:pt x="164973" y="408178"/>
                </a:lnTo>
                <a:lnTo>
                  <a:pt x="127996" y="404512"/>
                </a:lnTo>
                <a:lnTo>
                  <a:pt x="67139" y="375227"/>
                </a:lnTo>
                <a:lnTo>
                  <a:pt x="24378" y="318789"/>
                </a:lnTo>
                <a:lnTo>
                  <a:pt x="2712" y="248011"/>
                </a:lnTo>
                <a:lnTo>
                  <a:pt x="0" y="208025"/>
                </a:lnTo>
                <a:lnTo>
                  <a:pt x="2879" y="165542"/>
                </a:lnTo>
                <a:lnTo>
                  <a:pt x="11509" y="126666"/>
                </a:lnTo>
                <a:lnTo>
                  <a:pt x="45974" y="59690"/>
                </a:lnTo>
                <a:lnTo>
                  <a:pt x="100171" y="14938"/>
                </a:lnTo>
                <a:lnTo>
                  <a:pt x="133484" y="3736"/>
                </a:lnTo>
                <a:lnTo>
                  <a:pt x="17094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7850" y="593216"/>
            <a:ext cx="318770" cy="408305"/>
          </a:xfrm>
          <a:custGeom>
            <a:avLst/>
            <a:gdLst/>
            <a:ahLst/>
            <a:cxnLst/>
            <a:rect l="l" t="t" r="r" b="b"/>
            <a:pathLst>
              <a:path w="318770" h="408305">
                <a:moveTo>
                  <a:pt x="170941" y="0"/>
                </a:moveTo>
                <a:lnTo>
                  <a:pt x="221065" y="7524"/>
                </a:lnTo>
                <a:lnTo>
                  <a:pt x="261699" y="30099"/>
                </a:lnTo>
                <a:lnTo>
                  <a:pt x="292832" y="67722"/>
                </a:lnTo>
                <a:lnTo>
                  <a:pt x="314451" y="120396"/>
                </a:lnTo>
                <a:lnTo>
                  <a:pt x="258825" y="132842"/>
                </a:lnTo>
                <a:lnTo>
                  <a:pt x="252587" y="112125"/>
                </a:lnTo>
                <a:lnTo>
                  <a:pt x="244538" y="94742"/>
                </a:lnTo>
                <a:lnTo>
                  <a:pt x="210058" y="62049"/>
                </a:lnTo>
                <a:lnTo>
                  <a:pt x="167766" y="51816"/>
                </a:lnTo>
                <a:lnTo>
                  <a:pt x="143000" y="54532"/>
                </a:lnTo>
                <a:lnTo>
                  <a:pt x="103705" y="76301"/>
                </a:lnTo>
                <a:lnTo>
                  <a:pt x="77985" y="118572"/>
                </a:lnTo>
                <a:lnTo>
                  <a:pt x="65222" y="173868"/>
                </a:lnTo>
                <a:lnTo>
                  <a:pt x="63626" y="205994"/>
                </a:lnTo>
                <a:lnTo>
                  <a:pt x="65412" y="240216"/>
                </a:lnTo>
                <a:lnTo>
                  <a:pt x="79700" y="296326"/>
                </a:lnTo>
                <a:lnTo>
                  <a:pt x="107749" y="335617"/>
                </a:lnTo>
                <a:lnTo>
                  <a:pt x="146369" y="355516"/>
                </a:lnTo>
                <a:lnTo>
                  <a:pt x="169417" y="358013"/>
                </a:lnTo>
                <a:lnTo>
                  <a:pt x="187586" y="356441"/>
                </a:lnTo>
                <a:lnTo>
                  <a:pt x="232663" y="332867"/>
                </a:lnTo>
                <a:lnTo>
                  <a:pt x="256363" y="284343"/>
                </a:lnTo>
                <a:lnTo>
                  <a:pt x="257937" y="263271"/>
                </a:lnTo>
                <a:lnTo>
                  <a:pt x="257937" y="257683"/>
                </a:lnTo>
                <a:lnTo>
                  <a:pt x="257810" y="252603"/>
                </a:lnTo>
                <a:lnTo>
                  <a:pt x="257683" y="248285"/>
                </a:lnTo>
                <a:lnTo>
                  <a:pt x="162813" y="248285"/>
                </a:lnTo>
                <a:lnTo>
                  <a:pt x="162813" y="196977"/>
                </a:lnTo>
                <a:lnTo>
                  <a:pt x="318388" y="196977"/>
                </a:lnTo>
                <a:lnTo>
                  <a:pt x="318388" y="405511"/>
                </a:lnTo>
                <a:lnTo>
                  <a:pt x="278511" y="405511"/>
                </a:lnTo>
                <a:lnTo>
                  <a:pt x="267588" y="357759"/>
                </a:lnTo>
                <a:lnTo>
                  <a:pt x="249965" y="379781"/>
                </a:lnTo>
                <a:lnTo>
                  <a:pt x="226996" y="395541"/>
                </a:lnTo>
                <a:lnTo>
                  <a:pt x="198669" y="405014"/>
                </a:lnTo>
                <a:lnTo>
                  <a:pt x="164973" y="408178"/>
                </a:lnTo>
                <a:lnTo>
                  <a:pt x="127996" y="404512"/>
                </a:lnTo>
                <a:lnTo>
                  <a:pt x="67139" y="375227"/>
                </a:lnTo>
                <a:lnTo>
                  <a:pt x="24378" y="318789"/>
                </a:lnTo>
                <a:lnTo>
                  <a:pt x="2712" y="248011"/>
                </a:lnTo>
                <a:lnTo>
                  <a:pt x="0" y="208025"/>
                </a:lnTo>
                <a:lnTo>
                  <a:pt x="2879" y="165542"/>
                </a:lnTo>
                <a:lnTo>
                  <a:pt x="11509" y="126666"/>
                </a:lnTo>
                <a:lnTo>
                  <a:pt x="45974" y="59690"/>
                </a:lnTo>
                <a:lnTo>
                  <a:pt x="100171" y="14938"/>
                </a:lnTo>
                <a:lnTo>
                  <a:pt x="133484" y="3736"/>
                </a:lnTo>
                <a:lnTo>
                  <a:pt x="17094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8283" y="593216"/>
            <a:ext cx="308610" cy="408305"/>
          </a:xfrm>
          <a:custGeom>
            <a:avLst/>
            <a:gdLst/>
            <a:ahLst/>
            <a:cxnLst/>
            <a:rect l="l" t="t" r="r" b="b"/>
            <a:pathLst>
              <a:path w="308610" h="408305">
                <a:moveTo>
                  <a:pt x="153415" y="0"/>
                </a:moveTo>
                <a:lnTo>
                  <a:pt x="202920" y="6475"/>
                </a:lnTo>
                <a:lnTo>
                  <a:pt x="243220" y="25892"/>
                </a:lnTo>
                <a:lnTo>
                  <a:pt x="274306" y="58239"/>
                </a:lnTo>
                <a:lnTo>
                  <a:pt x="296163" y="103505"/>
                </a:lnTo>
                <a:lnTo>
                  <a:pt x="242569" y="118237"/>
                </a:lnTo>
                <a:lnTo>
                  <a:pt x="237259" y="101713"/>
                </a:lnTo>
                <a:lnTo>
                  <a:pt x="229711" y="87582"/>
                </a:lnTo>
                <a:lnTo>
                  <a:pt x="194538" y="59527"/>
                </a:lnTo>
                <a:lnTo>
                  <a:pt x="151764" y="50419"/>
                </a:lnTo>
                <a:lnTo>
                  <a:pt x="137525" y="51371"/>
                </a:lnTo>
                <a:lnTo>
                  <a:pt x="99949" y="65659"/>
                </a:lnTo>
                <a:lnTo>
                  <a:pt x="77469" y="107950"/>
                </a:lnTo>
                <a:lnTo>
                  <a:pt x="81063" y="125382"/>
                </a:lnTo>
                <a:lnTo>
                  <a:pt x="91836" y="139779"/>
                </a:lnTo>
                <a:lnTo>
                  <a:pt x="109777" y="151151"/>
                </a:lnTo>
                <a:lnTo>
                  <a:pt x="134874" y="159512"/>
                </a:lnTo>
                <a:lnTo>
                  <a:pt x="205993" y="176530"/>
                </a:lnTo>
                <a:lnTo>
                  <a:pt x="250906" y="192674"/>
                </a:lnTo>
                <a:lnTo>
                  <a:pt x="282971" y="216535"/>
                </a:lnTo>
                <a:lnTo>
                  <a:pt x="302202" y="248110"/>
                </a:lnTo>
                <a:lnTo>
                  <a:pt x="308609" y="287400"/>
                </a:lnTo>
                <a:lnTo>
                  <a:pt x="306202" y="312233"/>
                </a:lnTo>
                <a:lnTo>
                  <a:pt x="286910" y="355373"/>
                </a:lnTo>
                <a:lnTo>
                  <a:pt x="248834" y="388729"/>
                </a:lnTo>
                <a:lnTo>
                  <a:pt x="194974" y="406013"/>
                </a:lnTo>
                <a:lnTo>
                  <a:pt x="162305" y="408178"/>
                </a:lnTo>
                <a:lnTo>
                  <a:pt x="116555" y="403425"/>
                </a:lnTo>
                <a:lnTo>
                  <a:pt x="77449" y="389174"/>
                </a:lnTo>
                <a:lnTo>
                  <a:pt x="44988" y="365438"/>
                </a:lnTo>
                <a:lnTo>
                  <a:pt x="19171" y="332229"/>
                </a:lnTo>
                <a:lnTo>
                  <a:pt x="0" y="289560"/>
                </a:lnTo>
                <a:lnTo>
                  <a:pt x="52704" y="278130"/>
                </a:lnTo>
                <a:lnTo>
                  <a:pt x="69351" y="312300"/>
                </a:lnTo>
                <a:lnTo>
                  <a:pt x="93011" y="336708"/>
                </a:lnTo>
                <a:lnTo>
                  <a:pt x="123696" y="351353"/>
                </a:lnTo>
                <a:lnTo>
                  <a:pt x="161416" y="356235"/>
                </a:lnTo>
                <a:lnTo>
                  <a:pt x="181584" y="355137"/>
                </a:lnTo>
                <a:lnTo>
                  <a:pt x="225678" y="338582"/>
                </a:lnTo>
                <a:lnTo>
                  <a:pt x="245449" y="305363"/>
                </a:lnTo>
                <a:lnTo>
                  <a:pt x="246761" y="291338"/>
                </a:lnTo>
                <a:lnTo>
                  <a:pt x="245780" y="281001"/>
                </a:lnTo>
                <a:lnTo>
                  <a:pt x="222601" y="249900"/>
                </a:lnTo>
                <a:lnTo>
                  <a:pt x="116966" y="218440"/>
                </a:lnTo>
                <a:lnTo>
                  <a:pt x="102538" y="214391"/>
                </a:lnTo>
                <a:lnTo>
                  <a:pt x="66801" y="199390"/>
                </a:lnTo>
                <a:lnTo>
                  <a:pt x="32892" y="164337"/>
                </a:lnTo>
                <a:lnTo>
                  <a:pt x="19927" y="125047"/>
                </a:lnTo>
                <a:lnTo>
                  <a:pt x="19050" y="110236"/>
                </a:lnTo>
                <a:lnTo>
                  <a:pt x="21429" y="86280"/>
                </a:lnTo>
                <a:lnTo>
                  <a:pt x="40427" y="46085"/>
                </a:lnTo>
                <a:lnTo>
                  <a:pt x="77263" y="16769"/>
                </a:lnTo>
                <a:lnTo>
                  <a:pt x="125460" y="1859"/>
                </a:lnTo>
                <a:lnTo>
                  <a:pt x="153415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80766" y="593216"/>
            <a:ext cx="325755" cy="408305"/>
          </a:xfrm>
          <a:custGeom>
            <a:avLst/>
            <a:gdLst/>
            <a:ahLst/>
            <a:cxnLst/>
            <a:rect l="l" t="t" r="r" b="b"/>
            <a:pathLst>
              <a:path w="325754" h="408305">
                <a:moveTo>
                  <a:pt x="162940" y="0"/>
                </a:moveTo>
                <a:lnTo>
                  <a:pt x="229266" y="14366"/>
                </a:lnTo>
                <a:lnTo>
                  <a:pt x="280923" y="57404"/>
                </a:lnTo>
                <a:lnTo>
                  <a:pt x="314182" y="122031"/>
                </a:lnTo>
                <a:lnTo>
                  <a:pt x="322482" y="159720"/>
                </a:lnTo>
                <a:lnTo>
                  <a:pt x="325246" y="201041"/>
                </a:lnTo>
                <a:lnTo>
                  <a:pt x="322558" y="241095"/>
                </a:lnTo>
                <a:lnTo>
                  <a:pt x="314499" y="278590"/>
                </a:lnTo>
                <a:lnTo>
                  <a:pt x="282320" y="345948"/>
                </a:lnTo>
                <a:lnTo>
                  <a:pt x="230695" y="392588"/>
                </a:lnTo>
                <a:lnTo>
                  <a:pt x="161544" y="408178"/>
                </a:lnTo>
                <a:lnTo>
                  <a:pt x="125394" y="404487"/>
                </a:lnTo>
                <a:lnTo>
                  <a:pt x="65907" y="374959"/>
                </a:lnTo>
                <a:lnTo>
                  <a:pt x="23949" y="317978"/>
                </a:lnTo>
                <a:lnTo>
                  <a:pt x="2665" y="246020"/>
                </a:lnTo>
                <a:lnTo>
                  <a:pt x="0" y="205232"/>
                </a:lnTo>
                <a:lnTo>
                  <a:pt x="2786" y="162841"/>
                </a:lnTo>
                <a:lnTo>
                  <a:pt x="11144" y="124237"/>
                </a:lnTo>
                <a:lnTo>
                  <a:pt x="44576" y="58293"/>
                </a:lnTo>
                <a:lnTo>
                  <a:pt x="96424" y="14573"/>
                </a:lnTo>
                <a:lnTo>
                  <a:pt x="16294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1940686"/>
            <a:ext cx="8196580" cy="425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compass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tered ov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line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vertica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prism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hting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wer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prism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24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rings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urn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ompass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nging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rod</a:t>
            </a:r>
            <a:r>
              <a:rPr sz="24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B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bis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cted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oked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prism.</a:t>
            </a:r>
            <a:endParaRPr sz="24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urn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ompass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ox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bove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prism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ote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reading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ced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images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gradua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24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gives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036" y="565585"/>
            <a:ext cx="834453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5660">
              <a:lnSpc>
                <a:spcPct val="100000"/>
              </a:lnSpc>
              <a:tabLst>
                <a:tab pos="2733040" algn="l"/>
              </a:tabLst>
            </a:pP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comm</a:t>
            </a:r>
            <a:r>
              <a:rPr lang="en-US" sz="400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nly 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4000" spc="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4000" spc="-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sz="4000" spc="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endParaRPr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3540" y="257809"/>
            <a:ext cx="86842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tabLst>
                <a:tab pos="2555240" algn="l"/>
              </a:tabLst>
            </a:pPr>
            <a:r>
              <a:rPr sz="4000" dirty="0" smtClean="0"/>
              <a:t>.</a:t>
            </a:r>
            <a:endParaRPr sz="4000" dirty="0"/>
          </a:p>
        </p:txBody>
      </p:sp>
      <p:sp>
        <p:nvSpPr>
          <p:cNvPr id="10" name="object 10"/>
          <p:cNvSpPr txBox="1"/>
          <p:nvPr/>
        </p:nvSpPr>
        <p:spPr>
          <a:xfrm>
            <a:off x="383540" y="2827654"/>
            <a:ext cx="8529955" cy="257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88A3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CIR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86385" marR="508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 </a:t>
            </a:r>
            <a:r>
              <a:rPr sz="24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asured </a:t>
            </a:r>
            <a:r>
              <a:rPr sz="24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mag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etic</a:t>
            </a:r>
            <a:r>
              <a:rPr sz="24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24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kwise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direc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n.</a:t>
            </a:r>
            <a:r>
              <a:rPr sz="24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bearing thus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varies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7" baseline="243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30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360</a:t>
            </a:r>
            <a:r>
              <a:rPr sz="2400" spc="-7" baseline="243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D88A3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QUA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M:</a:t>
            </a:r>
            <a:endParaRPr sz="2400" dirty="0">
              <a:latin typeface="Arial"/>
              <a:cs typeface="Arial"/>
            </a:endParaRPr>
          </a:p>
          <a:p>
            <a:pPr marL="286385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meas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stwa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859" y="5388559"/>
            <a:ext cx="132969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ard directions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4494" y="5388559"/>
            <a:ext cx="673862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tabLst>
                <a:tab pos="782320" algn="l"/>
                <a:tab pos="1365885" algn="l"/>
                <a:tab pos="1772920" algn="l"/>
                <a:tab pos="2271395" algn="l"/>
                <a:tab pos="2374900" algn="l"/>
                <a:tab pos="3245485" algn="l"/>
                <a:tab pos="3314065" algn="l"/>
                <a:tab pos="4167504" algn="l"/>
                <a:tab pos="4684395" algn="l"/>
                <a:tab pos="4847590" algn="l"/>
                <a:tab pos="5295265" algn="l"/>
                <a:tab pos="5420360" algn="l"/>
                <a:tab pos="620077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om	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north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	south	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ichever	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ei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her		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ck		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	anti		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ckwise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859" y="6120079"/>
            <a:ext cx="534797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336" y="254508"/>
            <a:ext cx="8375904" cy="893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6719" y="254508"/>
            <a:ext cx="870203" cy="89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850" y="582802"/>
            <a:ext cx="7564196" cy="381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7497" y="787400"/>
            <a:ext cx="158115" cy="120014"/>
          </a:xfrm>
          <a:custGeom>
            <a:avLst/>
            <a:gdLst/>
            <a:ahLst/>
            <a:cxnLst/>
            <a:rect l="l" t="t" r="r" b="b"/>
            <a:pathLst>
              <a:path w="158115" h="120015">
                <a:moveTo>
                  <a:pt x="0" y="0"/>
                </a:moveTo>
                <a:lnTo>
                  <a:pt x="0" y="119887"/>
                </a:lnTo>
                <a:lnTo>
                  <a:pt x="89915" y="119887"/>
                </a:lnTo>
                <a:lnTo>
                  <a:pt x="130688" y="111154"/>
                </a:lnTo>
                <a:lnTo>
                  <a:pt x="156640" y="75944"/>
                </a:lnTo>
                <a:lnTo>
                  <a:pt x="157733" y="64135"/>
                </a:lnTo>
                <a:lnTo>
                  <a:pt x="157233" y="55443"/>
                </a:lnTo>
                <a:lnTo>
                  <a:pt x="140223" y="18033"/>
                </a:lnTo>
                <a:lnTo>
                  <a:pt x="97270" y="502"/>
                </a:lnTo>
                <a:lnTo>
                  <a:pt x="8343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3894" y="787400"/>
            <a:ext cx="158115" cy="120014"/>
          </a:xfrm>
          <a:custGeom>
            <a:avLst/>
            <a:gdLst/>
            <a:ahLst/>
            <a:cxnLst/>
            <a:rect l="l" t="t" r="r" b="b"/>
            <a:pathLst>
              <a:path w="158114" h="120015">
                <a:moveTo>
                  <a:pt x="0" y="0"/>
                </a:moveTo>
                <a:lnTo>
                  <a:pt x="0" y="119887"/>
                </a:lnTo>
                <a:lnTo>
                  <a:pt x="89915" y="119887"/>
                </a:lnTo>
                <a:lnTo>
                  <a:pt x="130688" y="111154"/>
                </a:lnTo>
                <a:lnTo>
                  <a:pt x="156640" y="75944"/>
                </a:lnTo>
                <a:lnTo>
                  <a:pt x="157733" y="64135"/>
                </a:lnTo>
                <a:lnTo>
                  <a:pt x="157233" y="55443"/>
                </a:lnTo>
                <a:lnTo>
                  <a:pt x="140223" y="18033"/>
                </a:lnTo>
                <a:lnTo>
                  <a:pt x="97270" y="502"/>
                </a:lnTo>
                <a:lnTo>
                  <a:pt x="8343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0694" y="787400"/>
            <a:ext cx="158115" cy="120014"/>
          </a:xfrm>
          <a:custGeom>
            <a:avLst/>
            <a:gdLst/>
            <a:ahLst/>
            <a:cxnLst/>
            <a:rect l="l" t="t" r="r" b="b"/>
            <a:pathLst>
              <a:path w="158114" h="120015">
                <a:moveTo>
                  <a:pt x="0" y="0"/>
                </a:moveTo>
                <a:lnTo>
                  <a:pt x="0" y="119887"/>
                </a:lnTo>
                <a:lnTo>
                  <a:pt x="89916" y="119887"/>
                </a:lnTo>
                <a:lnTo>
                  <a:pt x="130688" y="111154"/>
                </a:lnTo>
                <a:lnTo>
                  <a:pt x="156640" y="75944"/>
                </a:lnTo>
                <a:lnTo>
                  <a:pt x="157733" y="64135"/>
                </a:lnTo>
                <a:lnTo>
                  <a:pt x="157233" y="55443"/>
                </a:lnTo>
                <a:lnTo>
                  <a:pt x="140223" y="18033"/>
                </a:lnTo>
                <a:lnTo>
                  <a:pt x="97270" y="502"/>
                </a:lnTo>
                <a:lnTo>
                  <a:pt x="8343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4083" y="776351"/>
            <a:ext cx="139700" cy="143510"/>
          </a:xfrm>
          <a:custGeom>
            <a:avLst/>
            <a:gdLst/>
            <a:ahLst/>
            <a:cxnLst/>
            <a:rect l="l" t="t" r="r" b="b"/>
            <a:pathLst>
              <a:path w="139700" h="143509">
                <a:moveTo>
                  <a:pt x="57657" y="0"/>
                </a:moveTo>
                <a:lnTo>
                  <a:pt x="20599" y="23574"/>
                </a:lnTo>
                <a:lnTo>
                  <a:pt x="809" y="62525"/>
                </a:lnTo>
                <a:lnTo>
                  <a:pt x="0" y="74929"/>
                </a:lnTo>
                <a:lnTo>
                  <a:pt x="1383" y="91386"/>
                </a:lnTo>
                <a:lnTo>
                  <a:pt x="22225" y="126873"/>
                </a:lnTo>
                <a:lnTo>
                  <a:pt x="60158" y="142357"/>
                </a:lnTo>
                <a:lnTo>
                  <a:pt x="74802" y="143383"/>
                </a:lnTo>
                <a:lnTo>
                  <a:pt x="93301" y="141902"/>
                </a:lnTo>
                <a:lnTo>
                  <a:pt x="110299" y="137445"/>
                </a:lnTo>
                <a:lnTo>
                  <a:pt x="125773" y="129988"/>
                </a:lnTo>
                <a:lnTo>
                  <a:pt x="139700" y="119507"/>
                </a:lnTo>
                <a:lnTo>
                  <a:pt x="5765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3989" y="648080"/>
            <a:ext cx="100330" cy="160655"/>
          </a:xfrm>
          <a:custGeom>
            <a:avLst/>
            <a:gdLst/>
            <a:ahLst/>
            <a:cxnLst/>
            <a:rect l="l" t="t" r="r" b="b"/>
            <a:pathLst>
              <a:path w="100329" h="160654">
                <a:moveTo>
                  <a:pt x="49783" y="0"/>
                </a:moveTo>
                <a:lnTo>
                  <a:pt x="0" y="160655"/>
                </a:lnTo>
                <a:lnTo>
                  <a:pt x="99821" y="160655"/>
                </a:lnTo>
                <a:lnTo>
                  <a:pt x="4978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0157" y="648080"/>
            <a:ext cx="100330" cy="160655"/>
          </a:xfrm>
          <a:custGeom>
            <a:avLst/>
            <a:gdLst/>
            <a:ahLst/>
            <a:cxnLst/>
            <a:rect l="l" t="t" r="r" b="b"/>
            <a:pathLst>
              <a:path w="100329" h="160654">
                <a:moveTo>
                  <a:pt x="49783" y="0"/>
                </a:moveTo>
                <a:lnTo>
                  <a:pt x="0" y="160655"/>
                </a:lnTo>
                <a:lnTo>
                  <a:pt x="99821" y="160655"/>
                </a:lnTo>
                <a:lnTo>
                  <a:pt x="4978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7185" y="648080"/>
            <a:ext cx="100330" cy="160655"/>
          </a:xfrm>
          <a:custGeom>
            <a:avLst/>
            <a:gdLst/>
            <a:ahLst/>
            <a:cxnLst/>
            <a:rect l="l" t="t" r="r" b="b"/>
            <a:pathLst>
              <a:path w="100330" h="160654">
                <a:moveTo>
                  <a:pt x="49783" y="0"/>
                </a:moveTo>
                <a:lnTo>
                  <a:pt x="0" y="160655"/>
                </a:lnTo>
                <a:lnTo>
                  <a:pt x="99821" y="160655"/>
                </a:lnTo>
                <a:lnTo>
                  <a:pt x="4978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1295" y="639826"/>
            <a:ext cx="155575" cy="116205"/>
          </a:xfrm>
          <a:custGeom>
            <a:avLst/>
            <a:gdLst/>
            <a:ahLst/>
            <a:cxnLst/>
            <a:rect l="l" t="t" r="r" b="b"/>
            <a:pathLst>
              <a:path w="155575" h="116204">
                <a:moveTo>
                  <a:pt x="0" y="0"/>
                </a:moveTo>
                <a:lnTo>
                  <a:pt x="0" y="116077"/>
                </a:lnTo>
                <a:lnTo>
                  <a:pt x="87375" y="116077"/>
                </a:lnTo>
                <a:lnTo>
                  <a:pt x="129024" y="106058"/>
                </a:lnTo>
                <a:lnTo>
                  <a:pt x="154021" y="66829"/>
                </a:lnTo>
                <a:lnTo>
                  <a:pt x="155067" y="54228"/>
                </a:lnTo>
                <a:lnTo>
                  <a:pt x="153971" y="42102"/>
                </a:lnTo>
                <a:lnTo>
                  <a:pt x="128180" y="7983"/>
                </a:lnTo>
                <a:lnTo>
                  <a:pt x="92836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4492" y="639826"/>
            <a:ext cx="155575" cy="116205"/>
          </a:xfrm>
          <a:custGeom>
            <a:avLst/>
            <a:gdLst/>
            <a:ahLst/>
            <a:cxnLst/>
            <a:rect l="l" t="t" r="r" b="b"/>
            <a:pathLst>
              <a:path w="155575" h="116204">
                <a:moveTo>
                  <a:pt x="0" y="0"/>
                </a:moveTo>
                <a:lnTo>
                  <a:pt x="0" y="116077"/>
                </a:lnTo>
                <a:lnTo>
                  <a:pt x="87375" y="116077"/>
                </a:lnTo>
                <a:lnTo>
                  <a:pt x="129024" y="106058"/>
                </a:lnTo>
                <a:lnTo>
                  <a:pt x="154021" y="66829"/>
                </a:lnTo>
                <a:lnTo>
                  <a:pt x="155067" y="54228"/>
                </a:lnTo>
                <a:lnTo>
                  <a:pt x="153971" y="42102"/>
                </a:lnTo>
                <a:lnTo>
                  <a:pt x="128180" y="7983"/>
                </a:lnTo>
                <a:lnTo>
                  <a:pt x="92836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2852" y="639826"/>
            <a:ext cx="155575" cy="116205"/>
          </a:xfrm>
          <a:custGeom>
            <a:avLst/>
            <a:gdLst/>
            <a:ahLst/>
            <a:cxnLst/>
            <a:rect l="l" t="t" r="r" b="b"/>
            <a:pathLst>
              <a:path w="155575" h="116204">
                <a:moveTo>
                  <a:pt x="0" y="0"/>
                </a:moveTo>
                <a:lnTo>
                  <a:pt x="0" y="116077"/>
                </a:lnTo>
                <a:lnTo>
                  <a:pt x="87375" y="116077"/>
                </a:lnTo>
                <a:lnTo>
                  <a:pt x="129024" y="106058"/>
                </a:lnTo>
                <a:lnTo>
                  <a:pt x="154021" y="66829"/>
                </a:lnTo>
                <a:lnTo>
                  <a:pt x="155066" y="54228"/>
                </a:lnTo>
                <a:lnTo>
                  <a:pt x="153971" y="42102"/>
                </a:lnTo>
                <a:lnTo>
                  <a:pt x="128180" y="7983"/>
                </a:lnTo>
                <a:lnTo>
                  <a:pt x="92836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97497" y="636905"/>
            <a:ext cx="147320" cy="106045"/>
          </a:xfrm>
          <a:custGeom>
            <a:avLst/>
            <a:gdLst/>
            <a:ahLst/>
            <a:cxnLst/>
            <a:rect l="l" t="t" r="r" b="b"/>
            <a:pathLst>
              <a:path w="147320" h="106045">
                <a:moveTo>
                  <a:pt x="0" y="0"/>
                </a:moveTo>
                <a:lnTo>
                  <a:pt x="0" y="105918"/>
                </a:lnTo>
                <a:lnTo>
                  <a:pt x="72009" y="105918"/>
                </a:lnTo>
                <a:lnTo>
                  <a:pt x="110013" y="101727"/>
                </a:lnTo>
                <a:lnTo>
                  <a:pt x="143621" y="70866"/>
                </a:lnTo>
                <a:lnTo>
                  <a:pt x="147320" y="49530"/>
                </a:lnTo>
                <a:lnTo>
                  <a:pt x="146341" y="39076"/>
                </a:lnTo>
                <a:lnTo>
                  <a:pt x="122640" y="7715"/>
                </a:lnTo>
                <a:lnTo>
                  <a:pt x="83438" y="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93894" y="636905"/>
            <a:ext cx="147320" cy="106045"/>
          </a:xfrm>
          <a:custGeom>
            <a:avLst/>
            <a:gdLst/>
            <a:ahLst/>
            <a:cxnLst/>
            <a:rect l="l" t="t" r="r" b="b"/>
            <a:pathLst>
              <a:path w="147320" h="106045">
                <a:moveTo>
                  <a:pt x="0" y="0"/>
                </a:moveTo>
                <a:lnTo>
                  <a:pt x="0" y="105918"/>
                </a:lnTo>
                <a:lnTo>
                  <a:pt x="72008" y="105918"/>
                </a:lnTo>
                <a:lnTo>
                  <a:pt x="110013" y="101727"/>
                </a:lnTo>
                <a:lnTo>
                  <a:pt x="143621" y="70866"/>
                </a:lnTo>
                <a:lnTo>
                  <a:pt x="147319" y="49530"/>
                </a:lnTo>
                <a:lnTo>
                  <a:pt x="146341" y="39076"/>
                </a:lnTo>
                <a:lnTo>
                  <a:pt x="122640" y="7715"/>
                </a:lnTo>
                <a:lnTo>
                  <a:pt x="8343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0694" y="636905"/>
            <a:ext cx="147320" cy="106045"/>
          </a:xfrm>
          <a:custGeom>
            <a:avLst/>
            <a:gdLst/>
            <a:ahLst/>
            <a:cxnLst/>
            <a:rect l="l" t="t" r="r" b="b"/>
            <a:pathLst>
              <a:path w="147319" h="106045">
                <a:moveTo>
                  <a:pt x="0" y="0"/>
                </a:moveTo>
                <a:lnTo>
                  <a:pt x="0" y="105918"/>
                </a:lnTo>
                <a:lnTo>
                  <a:pt x="72008" y="105918"/>
                </a:lnTo>
                <a:lnTo>
                  <a:pt x="110061" y="101727"/>
                </a:lnTo>
                <a:lnTo>
                  <a:pt x="143621" y="70866"/>
                </a:lnTo>
                <a:lnTo>
                  <a:pt x="147319" y="49530"/>
                </a:lnTo>
                <a:lnTo>
                  <a:pt x="146341" y="39076"/>
                </a:lnTo>
                <a:lnTo>
                  <a:pt x="122640" y="7715"/>
                </a:lnTo>
                <a:lnTo>
                  <a:pt x="8343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9289" y="629919"/>
            <a:ext cx="188595" cy="287655"/>
          </a:xfrm>
          <a:custGeom>
            <a:avLst/>
            <a:gdLst/>
            <a:ahLst/>
            <a:cxnLst/>
            <a:rect l="l" t="t" r="r" b="b"/>
            <a:pathLst>
              <a:path w="188594" h="287655">
                <a:moveTo>
                  <a:pt x="93916" y="0"/>
                </a:moveTo>
                <a:lnTo>
                  <a:pt x="55521" y="9905"/>
                </a:lnTo>
                <a:lnTo>
                  <a:pt x="25641" y="39624"/>
                </a:lnTo>
                <a:lnTo>
                  <a:pt x="6410" y="85740"/>
                </a:lnTo>
                <a:lnTo>
                  <a:pt x="0" y="144906"/>
                </a:lnTo>
                <a:lnTo>
                  <a:pt x="1617" y="175436"/>
                </a:lnTo>
                <a:lnTo>
                  <a:pt x="14557" y="227113"/>
                </a:lnTo>
                <a:lnTo>
                  <a:pt x="39858" y="265433"/>
                </a:lnTo>
                <a:lnTo>
                  <a:pt x="74001" y="284968"/>
                </a:lnTo>
                <a:lnTo>
                  <a:pt x="94170" y="287400"/>
                </a:lnTo>
                <a:lnTo>
                  <a:pt x="114891" y="284872"/>
                </a:lnTo>
                <a:lnTo>
                  <a:pt x="149386" y="264576"/>
                </a:lnTo>
                <a:lnTo>
                  <a:pt x="174158" y="224829"/>
                </a:lnTo>
                <a:lnTo>
                  <a:pt x="186731" y="171680"/>
                </a:lnTo>
                <a:lnTo>
                  <a:pt x="188302" y="140462"/>
                </a:lnTo>
                <a:lnTo>
                  <a:pt x="186681" y="108819"/>
                </a:lnTo>
                <a:lnTo>
                  <a:pt x="173676" y="56915"/>
                </a:lnTo>
                <a:lnTo>
                  <a:pt x="148228" y="20627"/>
                </a:lnTo>
                <a:lnTo>
                  <a:pt x="114049" y="2287"/>
                </a:lnTo>
                <a:lnTo>
                  <a:pt x="93916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5771" y="626744"/>
            <a:ext cx="80010" cy="99695"/>
          </a:xfrm>
          <a:custGeom>
            <a:avLst/>
            <a:gdLst/>
            <a:ahLst/>
            <a:cxnLst/>
            <a:rect l="l" t="t" r="r" b="b"/>
            <a:pathLst>
              <a:path w="80010" h="99695">
                <a:moveTo>
                  <a:pt x="37718" y="0"/>
                </a:moveTo>
                <a:lnTo>
                  <a:pt x="3555" y="17144"/>
                </a:lnTo>
                <a:lnTo>
                  <a:pt x="0" y="23113"/>
                </a:lnTo>
                <a:lnTo>
                  <a:pt x="0" y="28066"/>
                </a:lnTo>
                <a:lnTo>
                  <a:pt x="1569" y="42592"/>
                </a:lnTo>
                <a:lnTo>
                  <a:pt x="6651" y="59308"/>
                </a:lnTo>
                <a:lnTo>
                  <a:pt x="15234" y="78216"/>
                </a:lnTo>
                <a:lnTo>
                  <a:pt x="27304" y="99313"/>
                </a:lnTo>
                <a:lnTo>
                  <a:pt x="43787" y="88929"/>
                </a:lnTo>
                <a:lnTo>
                  <a:pt x="75182" y="58205"/>
                </a:lnTo>
                <a:lnTo>
                  <a:pt x="79628" y="40131"/>
                </a:lnTo>
                <a:lnTo>
                  <a:pt x="78890" y="32297"/>
                </a:lnTo>
                <a:lnTo>
                  <a:pt x="54387" y="2968"/>
                </a:lnTo>
                <a:lnTo>
                  <a:pt x="37718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2428" y="589915"/>
            <a:ext cx="273685" cy="367665"/>
          </a:xfrm>
          <a:custGeom>
            <a:avLst/>
            <a:gdLst/>
            <a:ahLst/>
            <a:cxnLst/>
            <a:rect l="l" t="t" r="r" b="b"/>
            <a:pathLst>
              <a:path w="273684" h="367665">
                <a:moveTo>
                  <a:pt x="0" y="0"/>
                </a:moveTo>
                <a:lnTo>
                  <a:pt x="64516" y="0"/>
                </a:lnTo>
                <a:lnTo>
                  <a:pt x="228346" y="290449"/>
                </a:lnTo>
                <a:lnTo>
                  <a:pt x="227838" y="271272"/>
                </a:lnTo>
                <a:lnTo>
                  <a:pt x="227329" y="0"/>
                </a:lnTo>
                <a:lnTo>
                  <a:pt x="273430" y="0"/>
                </a:lnTo>
                <a:lnTo>
                  <a:pt x="273430" y="367157"/>
                </a:lnTo>
                <a:lnTo>
                  <a:pt x="221488" y="367157"/>
                </a:lnTo>
                <a:lnTo>
                  <a:pt x="45593" y="56134"/>
                </a:lnTo>
                <a:lnTo>
                  <a:pt x="46100" y="73913"/>
                </a:lnTo>
                <a:lnTo>
                  <a:pt x="46608" y="83947"/>
                </a:lnTo>
                <a:lnTo>
                  <a:pt x="46990" y="91439"/>
                </a:lnTo>
                <a:lnTo>
                  <a:pt x="46990" y="96774"/>
                </a:lnTo>
                <a:lnTo>
                  <a:pt x="46990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3743" y="589915"/>
            <a:ext cx="55880" cy="367665"/>
          </a:xfrm>
          <a:custGeom>
            <a:avLst/>
            <a:gdLst/>
            <a:ahLst/>
            <a:cxnLst/>
            <a:rect l="l" t="t" r="r" b="b"/>
            <a:pathLst>
              <a:path w="55879" h="367665">
                <a:moveTo>
                  <a:pt x="0" y="0"/>
                </a:moveTo>
                <a:lnTo>
                  <a:pt x="55752" y="0"/>
                </a:lnTo>
                <a:lnTo>
                  <a:pt x="55752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8464" y="589915"/>
            <a:ext cx="267335" cy="367665"/>
          </a:xfrm>
          <a:custGeom>
            <a:avLst/>
            <a:gdLst/>
            <a:ahLst/>
            <a:cxnLst/>
            <a:rect l="l" t="t" r="r" b="b"/>
            <a:pathLst>
              <a:path w="267334" h="367665">
                <a:moveTo>
                  <a:pt x="0" y="0"/>
                </a:moveTo>
                <a:lnTo>
                  <a:pt x="145795" y="0"/>
                </a:lnTo>
                <a:lnTo>
                  <a:pt x="173702" y="2069"/>
                </a:lnTo>
                <a:lnTo>
                  <a:pt x="218037" y="18591"/>
                </a:lnTo>
                <a:lnTo>
                  <a:pt x="247183" y="49859"/>
                </a:lnTo>
                <a:lnTo>
                  <a:pt x="261713" y="85776"/>
                </a:lnTo>
                <a:lnTo>
                  <a:pt x="263525" y="104901"/>
                </a:lnTo>
                <a:lnTo>
                  <a:pt x="262503" y="119713"/>
                </a:lnTo>
                <a:lnTo>
                  <a:pt x="247268" y="162433"/>
                </a:lnTo>
                <a:lnTo>
                  <a:pt x="212996" y="194115"/>
                </a:lnTo>
                <a:lnTo>
                  <a:pt x="197230" y="200279"/>
                </a:lnTo>
                <a:lnTo>
                  <a:pt x="267207" y="367157"/>
                </a:lnTo>
                <a:lnTo>
                  <a:pt x="211327" y="367157"/>
                </a:lnTo>
                <a:lnTo>
                  <a:pt x="145668" y="212851"/>
                </a:lnTo>
                <a:lnTo>
                  <a:pt x="52831" y="212851"/>
                </a:lnTo>
                <a:lnTo>
                  <a:pt x="52831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31406" y="589915"/>
            <a:ext cx="294005" cy="367665"/>
          </a:xfrm>
          <a:custGeom>
            <a:avLst/>
            <a:gdLst/>
            <a:ahLst/>
            <a:cxnLst/>
            <a:rect l="l" t="t" r="r" b="b"/>
            <a:pathLst>
              <a:path w="294004" h="367665">
                <a:moveTo>
                  <a:pt x="117094" y="0"/>
                </a:moveTo>
                <a:lnTo>
                  <a:pt x="176149" y="0"/>
                </a:lnTo>
                <a:lnTo>
                  <a:pt x="294004" y="367157"/>
                </a:lnTo>
                <a:lnTo>
                  <a:pt x="238887" y="367157"/>
                </a:lnTo>
                <a:lnTo>
                  <a:pt x="203073" y="263017"/>
                </a:lnTo>
                <a:lnTo>
                  <a:pt x="78994" y="263017"/>
                </a:lnTo>
                <a:lnTo>
                  <a:pt x="46863" y="367157"/>
                </a:lnTo>
                <a:lnTo>
                  <a:pt x="0" y="367157"/>
                </a:lnTo>
                <a:lnTo>
                  <a:pt x="117094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4104" y="589915"/>
            <a:ext cx="241935" cy="367665"/>
          </a:xfrm>
          <a:custGeom>
            <a:avLst/>
            <a:gdLst/>
            <a:ahLst/>
            <a:cxnLst/>
            <a:rect l="l" t="t" r="r" b="b"/>
            <a:pathLst>
              <a:path w="241934" h="367665">
                <a:moveTo>
                  <a:pt x="0" y="0"/>
                </a:moveTo>
                <a:lnTo>
                  <a:pt x="236347" y="0"/>
                </a:lnTo>
                <a:lnTo>
                  <a:pt x="236347" y="49911"/>
                </a:lnTo>
                <a:lnTo>
                  <a:pt x="55752" y="49911"/>
                </a:lnTo>
                <a:lnTo>
                  <a:pt x="55752" y="152654"/>
                </a:lnTo>
                <a:lnTo>
                  <a:pt x="199009" y="152654"/>
                </a:lnTo>
                <a:lnTo>
                  <a:pt x="199009" y="199644"/>
                </a:lnTo>
                <a:lnTo>
                  <a:pt x="55752" y="199644"/>
                </a:lnTo>
                <a:lnTo>
                  <a:pt x="55752" y="317373"/>
                </a:lnTo>
                <a:lnTo>
                  <a:pt x="241426" y="317373"/>
                </a:lnTo>
                <a:lnTo>
                  <a:pt x="241426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43396" y="589915"/>
            <a:ext cx="267970" cy="367665"/>
          </a:xfrm>
          <a:custGeom>
            <a:avLst/>
            <a:gdLst/>
            <a:ahLst/>
            <a:cxnLst/>
            <a:rect l="l" t="t" r="r" b="b"/>
            <a:pathLst>
              <a:path w="267970" h="367665">
                <a:moveTo>
                  <a:pt x="0" y="0"/>
                </a:moveTo>
                <a:lnTo>
                  <a:pt x="146430" y="0"/>
                </a:lnTo>
                <a:lnTo>
                  <a:pt x="172481" y="1738"/>
                </a:lnTo>
                <a:lnTo>
                  <a:pt x="214010" y="15644"/>
                </a:lnTo>
                <a:lnTo>
                  <a:pt x="241490" y="42265"/>
                </a:lnTo>
                <a:lnTo>
                  <a:pt x="256921" y="92075"/>
                </a:lnTo>
                <a:lnTo>
                  <a:pt x="252968" y="121292"/>
                </a:lnTo>
                <a:lnTo>
                  <a:pt x="241109" y="144367"/>
                </a:lnTo>
                <a:lnTo>
                  <a:pt x="221345" y="161297"/>
                </a:lnTo>
                <a:lnTo>
                  <a:pt x="193675" y="172085"/>
                </a:lnTo>
                <a:lnTo>
                  <a:pt x="210371" y="176154"/>
                </a:lnTo>
                <a:lnTo>
                  <a:pt x="248411" y="203962"/>
                </a:lnTo>
                <a:lnTo>
                  <a:pt x="266628" y="247092"/>
                </a:lnTo>
                <a:lnTo>
                  <a:pt x="267843" y="263144"/>
                </a:lnTo>
                <a:lnTo>
                  <a:pt x="265963" y="284358"/>
                </a:lnTo>
                <a:lnTo>
                  <a:pt x="250965" y="321454"/>
                </a:lnTo>
                <a:lnTo>
                  <a:pt x="220940" y="350387"/>
                </a:lnTo>
                <a:lnTo>
                  <a:pt x="175220" y="365297"/>
                </a:lnTo>
                <a:lnTo>
                  <a:pt x="146430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7908" y="589915"/>
            <a:ext cx="293370" cy="367665"/>
          </a:xfrm>
          <a:custGeom>
            <a:avLst/>
            <a:gdLst/>
            <a:ahLst/>
            <a:cxnLst/>
            <a:rect l="l" t="t" r="r" b="b"/>
            <a:pathLst>
              <a:path w="293370" h="367665">
                <a:moveTo>
                  <a:pt x="0" y="0"/>
                </a:moveTo>
                <a:lnTo>
                  <a:pt x="55752" y="0"/>
                </a:lnTo>
                <a:lnTo>
                  <a:pt x="55752" y="206375"/>
                </a:lnTo>
                <a:lnTo>
                  <a:pt x="208787" y="0"/>
                </a:lnTo>
                <a:lnTo>
                  <a:pt x="265175" y="0"/>
                </a:lnTo>
                <a:lnTo>
                  <a:pt x="168528" y="130301"/>
                </a:lnTo>
                <a:lnTo>
                  <a:pt x="292862" y="367157"/>
                </a:lnTo>
                <a:lnTo>
                  <a:pt x="234950" y="367157"/>
                </a:lnTo>
                <a:lnTo>
                  <a:pt x="130937" y="170180"/>
                </a:lnTo>
                <a:lnTo>
                  <a:pt x="55752" y="268477"/>
                </a:lnTo>
                <a:lnTo>
                  <a:pt x="55752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573" y="589915"/>
            <a:ext cx="294005" cy="367665"/>
          </a:xfrm>
          <a:custGeom>
            <a:avLst/>
            <a:gdLst/>
            <a:ahLst/>
            <a:cxnLst/>
            <a:rect l="l" t="t" r="r" b="b"/>
            <a:pathLst>
              <a:path w="294004" h="367665">
                <a:moveTo>
                  <a:pt x="117093" y="0"/>
                </a:moveTo>
                <a:lnTo>
                  <a:pt x="176149" y="0"/>
                </a:lnTo>
                <a:lnTo>
                  <a:pt x="294004" y="367157"/>
                </a:lnTo>
                <a:lnTo>
                  <a:pt x="238887" y="367157"/>
                </a:lnTo>
                <a:lnTo>
                  <a:pt x="203073" y="263017"/>
                </a:lnTo>
                <a:lnTo>
                  <a:pt x="78993" y="263017"/>
                </a:lnTo>
                <a:lnTo>
                  <a:pt x="46862" y="367157"/>
                </a:lnTo>
                <a:lnTo>
                  <a:pt x="0" y="367157"/>
                </a:lnTo>
                <a:lnTo>
                  <a:pt x="11709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9791" y="589915"/>
            <a:ext cx="267970" cy="367665"/>
          </a:xfrm>
          <a:custGeom>
            <a:avLst/>
            <a:gdLst/>
            <a:ahLst/>
            <a:cxnLst/>
            <a:rect l="l" t="t" r="r" b="b"/>
            <a:pathLst>
              <a:path w="267970" h="367665">
                <a:moveTo>
                  <a:pt x="0" y="0"/>
                </a:moveTo>
                <a:lnTo>
                  <a:pt x="146431" y="0"/>
                </a:lnTo>
                <a:lnTo>
                  <a:pt x="172481" y="1738"/>
                </a:lnTo>
                <a:lnTo>
                  <a:pt x="214010" y="15644"/>
                </a:lnTo>
                <a:lnTo>
                  <a:pt x="241490" y="42265"/>
                </a:lnTo>
                <a:lnTo>
                  <a:pt x="256921" y="92075"/>
                </a:lnTo>
                <a:lnTo>
                  <a:pt x="252968" y="121292"/>
                </a:lnTo>
                <a:lnTo>
                  <a:pt x="241109" y="144367"/>
                </a:lnTo>
                <a:lnTo>
                  <a:pt x="221345" y="161297"/>
                </a:lnTo>
                <a:lnTo>
                  <a:pt x="193675" y="172085"/>
                </a:lnTo>
                <a:lnTo>
                  <a:pt x="210371" y="176154"/>
                </a:lnTo>
                <a:lnTo>
                  <a:pt x="248412" y="203962"/>
                </a:lnTo>
                <a:lnTo>
                  <a:pt x="266628" y="247092"/>
                </a:lnTo>
                <a:lnTo>
                  <a:pt x="267843" y="263144"/>
                </a:lnTo>
                <a:lnTo>
                  <a:pt x="265963" y="284358"/>
                </a:lnTo>
                <a:lnTo>
                  <a:pt x="250965" y="321454"/>
                </a:lnTo>
                <a:lnTo>
                  <a:pt x="220940" y="350387"/>
                </a:lnTo>
                <a:lnTo>
                  <a:pt x="175220" y="365297"/>
                </a:lnTo>
                <a:lnTo>
                  <a:pt x="146431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5623" y="589915"/>
            <a:ext cx="273685" cy="367665"/>
          </a:xfrm>
          <a:custGeom>
            <a:avLst/>
            <a:gdLst/>
            <a:ahLst/>
            <a:cxnLst/>
            <a:rect l="l" t="t" r="r" b="b"/>
            <a:pathLst>
              <a:path w="273685" h="367665">
                <a:moveTo>
                  <a:pt x="0" y="0"/>
                </a:moveTo>
                <a:lnTo>
                  <a:pt x="64515" y="0"/>
                </a:lnTo>
                <a:lnTo>
                  <a:pt x="228346" y="290449"/>
                </a:lnTo>
                <a:lnTo>
                  <a:pt x="227837" y="271272"/>
                </a:lnTo>
                <a:lnTo>
                  <a:pt x="227329" y="0"/>
                </a:lnTo>
                <a:lnTo>
                  <a:pt x="273430" y="0"/>
                </a:lnTo>
                <a:lnTo>
                  <a:pt x="273430" y="367157"/>
                </a:lnTo>
                <a:lnTo>
                  <a:pt x="221487" y="367157"/>
                </a:lnTo>
                <a:lnTo>
                  <a:pt x="45592" y="56134"/>
                </a:lnTo>
                <a:lnTo>
                  <a:pt x="46100" y="73913"/>
                </a:lnTo>
                <a:lnTo>
                  <a:pt x="46609" y="83947"/>
                </a:lnTo>
                <a:lnTo>
                  <a:pt x="46989" y="91439"/>
                </a:lnTo>
                <a:lnTo>
                  <a:pt x="46989" y="96774"/>
                </a:lnTo>
                <a:lnTo>
                  <a:pt x="46989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56940" y="589915"/>
            <a:ext cx="55880" cy="367665"/>
          </a:xfrm>
          <a:custGeom>
            <a:avLst/>
            <a:gdLst/>
            <a:ahLst/>
            <a:cxnLst/>
            <a:rect l="l" t="t" r="r" b="b"/>
            <a:pathLst>
              <a:path w="55879" h="367665">
                <a:moveTo>
                  <a:pt x="0" y="0"/>
                </a:moveTo>
                <a:lnTo>
                  <a:pt x="55752" y="0"/>
                </a:lnTo>
                <a:lnTo>
                  <a:pt x="55752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21660" y="589915"/>
            <a:ext cx="267335" cy="367665"/>
          </a:xfrm>
          <a:custGeom>
            <a:avLst/>
            <a:gdLst/>
            <a:ahLst/>
            <a:cxnLst/>
            <a:rect l="l" t="t" r="r" b="b"/>
            <a:pathLst>
              <a:path w="267335" h="367665">
                <a:moveTo>
                  <a:pt x="0" y="0"/>
                </a:moveTo>
                <a:lnTo>
                  <a:pt x="145795" y="0"/>
                </a:lnTo>
                <a:lnTo>
                  <a:pt x="173702" y="2069"/>
                </a:lnTo>
                <a:lnTo>
                  <a:pt x="218037" y="18591"/>
                </a:lnTo>
                <a:lnTo>
                  <a:pt x="247183" y="49859"/>
                </a:lnTo>
                <a:lnTo>
                  <a:pt x="261713" y="85776"/>
                </a:lnTo>
                <a:lnTo>
                  <a:pt x="263525" y="104901"/>
                </a:lnTo>
                <a:lnTo>
                  <a:pt x="262503" y="119713"/>
                </a:lnTo>
                <a:lnTo>
                  <a:pt x="247268" y="162433"/>
                </a:lnTo>
                <a:lnTo>
                  <a:pt x="212996" y="194115"/>
                </a:lnTo>
                <a:lnTo>
                  <a:pt x="197230" y="200279"/>
                </a:lnTo>
                <a:lnTo>
                  <a:pt x="267207" y="367157"/>
                </a:lnTo>
                <a:lnTo>
                  <a:pt x="211327" y="367157"/>
                </a:lnTo>
                <a:lnTo>
                  <a:pt x="145668" y="212851"/>
                </a:lnTo>
                <a:lnTo>
                  <a:pt x="52831" y="212851"/>
                </a:lnTo>
                <a:lnTo>
                  <a:pt x="52831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84601" y="589915"/>
            <a:ext cx="294005" cy="367665"/>
          </a:xfrm>
          <a:custGeom>
            <a:avLst/>
            <a:gdLst/>
            <a:ahLst/>
            <a:cxnLst/>
            <a:rect l="l" t="t" r="r" b="b"/>
            <a:pathLst>
              <a:path w="294005" h="367665">
                <a:moveTo>
                  <a:pt x="117093" y="0"/>
                </a:moveTo>
                <a:lnTo>
                  <a:pt x="176149" y="0"/>
                </a:lnTo>
                <a:lnTo>
                  <a:pt x="294005" y="367157"/>
                </a:lnTo>
                <a:lnTo>
                  <a:pt x="238887" y="367157"/>
                </a:lnTo>
                <a:lnTo>
                  <a:pt x="203073" y="263017"/>
                </a:lnTo>
                <a:lnTo>
                  <a:pt x="78993" y="263017"/>
                </a:lnTo>
                <a:lnTo>
                  <a:pt x="46862" y="367157"/>
                </a:lnTo>
                <a:lnTo>
                  <a:pt x="0" y="367157"/>
                </a:lnTo>
                <a:lnTo>
                  <a:pt x="11709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7300" y="589915"/>
            <a:ext cx="241935" cy="367665"/>
          </a:xfrm>
          <a:custGeom>
            <a:avLst/>
            <a:gdLst/>
            <a:ahLst/>
            <a:cxnLst/>
            <a:rect l="l" t="t" r="r" b="b"/>
            <a:pathLst>
              <a:path w="241935" h="367665">
                <a:moveTo>
                  <a:pt x="0" y="0"/>
                </a:moveTo>
                <a:lnTo>
                  <a:pt x="236347" y="0"/>
                </a:lnTo>
                <a:lnTo>
                  <a:pt x="236347" y="49911"/>
                </a:lnTo>
                <a:lnTo>
                  <a:pt x="55752" y="49911"/>
                </a:lnTo>
                <a:lnTo>
                  <a:pt x="55752" y="152654"/>
                </a:lnTo>
                <a:lnTo>
                  <a:pt x="199008" y="152654"/>
                </a:lnTo>
                <a:lnTo>
                  <a:pt x="199008" y="199644"/>
                </a:lnTo>
                <a:lnTo>
                  <a:pt x="55752" y="199644"/>
                </a:lnTo>
                <a:lnTo>
                  <a:pt x="55752" y="317373"/>
                </a:lnTo>
                <a:lnTo>
                  <a:pt x="241426" y="317373"/>
                </a:lnTo>
                <a:lnTo>
                  <a:pt x="241426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96592" y="589915"/>
            <a:ext cx="267970" cy="367665"/>
          </a:xfrm>
          <a:custGeom>
            <a:avLst/>
            <a:gdLst/>
            <a:ahLst/>
            <a:cxnLst/>
            <a:rect l="l" t="t" r="r" b="b"/>
            <a:pathLst>
              <a:path w="267969" h="367665">
                <a:moveTo>
                  <a:pt x="0" y="0"/>
                </a:moveTo>
                <a:lnTo>
                  <a:pt x="146431" y="0"/>
                </a:lnTo>
                <a:lnTo>
                  <a:pt x="172481" y="1738"/>
                </a:lnTo>
                <a:lnTo>
                  <a:pt x="214010" y="15644"/>
                </a:lnTo>
                <a:lnTo>
                  <a:pt x="241490" y="42265"/>
                </a:lnTo>
                <a:lnTo>
                  <a:pt x="256920" y="92075"/>
                </a:lnTo>
                <a:lnTo>
                  <a:pt x="252968" y="121292"/>
                </a:lnTo>
                <a:lnTo>
                  <a:pt x="241109" y="144367"/>
                </a:lnTo>
                <a:lnTo>
                  <a:pt x="221345" y="161297"/>
                </a:lnTo>
                <a:lnTo>
                  <a:pt x="193675" y="172085"/>
                </a:lnTo>
                <a:lnTo>
                  <a:pt x="210371" y="176154"/>
                </a:lnTo>
                <a:lnTo>
                  <a:pt x="248412" y="203962"/>
                </a:lnTo>
                <a:lnTo>
                  <a:pt x="266628" y="247092"/>
                </a:lnTo>
                <a:lnTo>
                  <a:pt x="267843" y="263144"/>
                </a:lnTo>
                <a:lnTo>
                  <a:pt x="265963" y="284358"/>
                </a:lnTo>
                <a:lnTo>
                  <a:pt x="250965" y="321454"/>
                </a:lnTo>
                <a:lnTo>
                  <a:pt x="220940" y="350387"/>
                </a:lnTo>
                <a:lnTo>
                  <a:pt x="175220" y="365297"/>
                </a:lnTo>
                <a:lnTo>
                  <a:pt x="146431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65300" y="589915"/>
            <a:ext cx="241935" cy="367665"/>
          </a:xfrm>
          <a:custGeom>
            <a:avLst/>
            <a:gdLst/>
            <a:ahLst/>
            <a:cxnLst/>
            <a:rect l="l" t="t" r="r" b="b"/>
            <a:pathLst>
              <a:path w="241935" h="367665">
                <a:moveTo>
                  <a:pt x="0" y="0"/>
                </a:moveTo>
                <a:lnTo>
                  <a:pt x="236347" y="0"/>
                </a:lnTo>
                <a:lnTo>
                  <a:pt x="236347" y="49911"/>
                </a:lnTo>
                <a:lnTo>
                  <a:pt x="55752" y="49911"/>
                </a:lnTo>
                <a:lnTo>
                  <a:pt x="55752" y="152654"/>
                </a:lnTo>
                <a:lnTo>
                  <a:pt x="199008" y="152654"/>
                </a:lnTo>
                <a:lnTo>
                  <a:pt x="199008" y="199644"/>
                </a:lnTo>
                <a:lnTo>
                  <a:pt x="55752" y="199644"/>
                </a:lnTo>
                <a:lnTo>
                  <a:pt x="55752" y="317373"/>
                </a:lnTo>
                <a:lnTo>
                  <a:pt x="241426" y="317373"/>
                </a:lnTo>
                <a:lnTo>
                  <a:pt x="241426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0019" y="589915"/>
            <a:ext cx="267335" cy="367665"/>
          </a:xfrm>
          <a:custGeom>
            <a:avLst/>
            <a:gdLst/>
            <a:ahLst/>
            <a:cxnLst/>
            <a:rect l="l" t="t" r="r" b="b"/>
            <a:pathLst>
              <a:path w="267335" h="367665">
                <a:moveTo>
                  <a:pt x="0" y="0"/>
                </a:moveTo>
                <a:lnTo>
                  <a:pt x="145796" y="0"/>
                </a:lnTo>
                <a:lnTo>
                  <a:pt x="173702" y="2069"/>
                </a:lnTo>
                <a:lnTo>
                  <a:pt x="218037" y="18591"/>
                </a:lnTo>
                <a:lnTo>
                  <a:pt x="247183" y="49859"/>
                </a:lnTo>
                <a:lnTo>
                  <a:pt x="261713" y="85776"/>
                </a:lnTo>
                <a:lnTo>
                  <a:pt x="263525" y="104901"/>
                </a:lnTo>
                <a:lnTo>
                  <a:pt x="262503" y="119713"/>
                </a:lnTo>
                <a:lnTo>
                  <a:pt x="247269" y="162433"/>
                </a:lnTo>
                <a:lnTo>
                  <a:pt x="212996" y="194115"/>
                </a:lnTo>
                <a:lnTo>
                  <a:pt x="197231" y="200279"/>
                </a:lnTo>
                <a:lnTo>
                  <a:pt x="267207" y="367157"/>
                </a:lnTo>
                <a:lnTo>
                  <a:pt x="211328" y="367157"/>
                </a:lnTo>
                <a:lnTo>
                  <a:pt x="145669" y="212851"/>
                </a:lnTo>
                <a:lnTo>
                  <a:pt x="52832" y="212851"/>
                </a:lnTo>
                <a:lnTo>
                  <a:pt x="52832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2850" y="589915"/>
            <a:ext cx="229870" cy="367665"/>
          </a:xfrm>
          <a:custGeom>
            <a:avLst/>
            <a:gdLst/>
            <a:ahLst/>
            <a:cxnLst/>
            <a:rect l="l" t="t" r="r" b="b"/>
            <a:pathLst>
              <a:path w="229869" h="367665">
                <a:moveTo>
                  <a:pt x="0" y="0"/>
                </a:moveTo>
                <a:lnTo>
                  <a:pt x="229374" y="0"/>
                </a:lnTo>
                <a:lnTo>
                  <a:pt x="229374" y="49911"/>
                </a:lnTo>
                <a:lnTo>
                  <a:pt x="55676" y="49911"/>
                </a:lnTo>
                <a:lnTo>
                  <a:pt x="55676" y="151892"/>
                </a:lnTo>
                <a:lnTo>
                  <a:pt x="199542" y="151892"/>
                </a:lnTo>
                <a:lnTo>
                  <a:pt x="199542" y="198500"/>
                </a:lnTo>
                <a:lnTo>
                  <a:pt x="55676" y="198500"/>
                </a:lnTo>
                <a:lnTo>
                  <a:pt x="55676" y="367157"/>
                </a:lnTo>
                <a:lnTo>
                  <a:pt x="0" y="367157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79485" y="582802"/>
            <a:ext cx="297815" cy="381635"/>
          </a:xfrm>
          <a:custGeom>
            <a:avLst/>
            <a:gdLst/>
            <a:ahLst/>
            <a:cxnLst/>
            <a:rect l="l" t="t" r="r" b="b"/>
            <a:pathLst>
              <a:path w="297815" h="381634">
                <a:moveTo>
                  <a:pt x="159766" y="0"/>
                </a:moveTo>
                <a:lnTo>
                  <a:pt x="206652" y="7026"/>
                </a:lnTo>
                <a:lnTo>
                  <a:pt x="244633" y="28114"/>
                </a:lnTo>
                <a:lnTo>
                  <a:pt x="273708" y="63275"/>
                </a:lnTo>
                <a:lnTo>
                  <a:pt x="293878" y="112522"/>
                </a:lnTo>
                <a:lnTo>
                  <a:pt x="241808" y="124079"/>
                </a:lnTo>
                <a:lnTo>
                  <a:pt x="236017" y="104767"/>
                </a:lnTo>
                <a:lnTo>
                  <a:pt x="228536" y="88550"/>
                </a:lnTo>
                <a:lnTo>
                  <a:pt x="196332" y="57997"/>
                </a:lnTo>
                <a:lnTo>
                  <a:pt x="156845" y="48513"/>
                </a:lnTo>
                <a:lnTo>
                  <a:pt x="133675" y="51040"/>
                </a:lnTo>
                <a:lnTo>
                  <a:pt x="96908" y="71284"/>
                </a:lnTo>
                <a:lnTo>
                  <a:pt x="72884" y="110771"/>
                </a:lnTo>
                <a:lnTo>
                  <a:pt x="60934" y="162500"/>
                </a:lnTo>
                <a:lnTo>
                  <a:pt x="59436" y="192532"/>
                </a:lnTo>
                <a:lnTo>
                  <a:pt x="61102" y="224514"/>
                </a:lnTo>
                <a:lnTo>
                  <a:pt x="74437" y="276953"/>
                </a:lnTo>
                <a:lnTo>
                  <a:pt x="100629" y="313676"/>
                </a:lnTo>
                <a:lnTo>
                  <a:pt x="136773" y="332206"/>
                </a:lnTo>
                <a:lnTo>
                  <a:pt x="158369" y="334518"/>
                </a:lnTo>
                <a:lnTo>
                  <a:pt x="175347" y="333063"/>
                </a:lnTo>
                <a:lnTo>
                  <a:pt x="217424" y="311150"/>
                </a:lnTo>
                <a:lnTo>
                  <a:pt x="239569" y="265715"/>
                </a:lnTo>
                <a:lnTo>
                  <a:pt x="241046" y="245999"/>
                </a:lnTo>
                <a:lnTo>
                  <a:pt x="241046" y="240792"/>
                </a:lnTo>
                <a:lnTo>
                  <a:pt x="241046" y="236093"/>
                </a:lnTo>
                <a:lnTo>
                  <a:pt x="240792" y="232029"/>
                </a:lnTo>
                <a:lnTo>
                  <a:pt x="152146" y="232029"/>
                </a:lnTo>
                <a:lnTo>
                  <a:pt x="152146" y="184023"/>
                </a:lnTo>
                <a:lnTo>
                  <a:pt x="297561" y="184023"/>
                </a:lnTo>
                <a:lnTo>
                  <a:pt x="297561" y="379095"/>
                </a:lnTo>
                <a:lnTo>
                  <a:pt x="260350" y="379095"/>
                </a:lnTo>
                <a:lnTo>
                  <a:pt x="250063" y="334391"/>
                </a:lnTo>
                <a:lnTo>
                  <a:pt x="233634" y="354986"/>
                </a:lnTo>
                <a:lnTo>
                  <a:pt x="212169" y="369712"/>
                </a:lnTo>
                <a:lnTo>
                  <a:pt x="185679" y="378557"/>
                </a:lnTo>
                <a:lnTo>
                  <a:pt x="154178" y="381508"/>
                </a:lnTo>
                <a:lnTo>
                  <a:pt x="119576" y="378080"/>
                </a:lnTo>
                <a:lnTo>
                  <a:pt x="62755" y="350700"/>
                </a:lnTo>
                <a:lnTo>
                  <a:pt x="22770" y="297930"/>
                </a:lnTo>
                <a:lnTo>
                  <a:pt x="2526" y="231723"/>
                </a:lnTo>
                <a:lnTo>
                  <a:pt x="0" y="194310"/>
                </a:lnTo>
                <a:lnTo>
                  <a:pt x="2688" y="154660"/>
                </a:lnTo>
                <a:lnTo>
                  <a:pt x="24163" y="85457"/>
                </a:lnTo>
                <a:lnTo>
                  <a:pt x="66307" y="31396"/>
                </a:lnTo>
                <a:lnTo>
                  <a:pt x="124739" y="3480"/>
                </a:lnTo>
                <a:lnTo>
                  <a:pt x="159766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8309" y="582802"/>
            <a:ext cx="288290" cy="381635"/>
          </a:xfrm>
          <a:custGeom>
            <a:avLst/>
            <a:gdLst/>
            <a:ahLst/>
            <a:cxnLst/>
            <a:rect l="l" t="t" r="r" b="b"/>
            <a:pathLst>
              <a:path w="288289" h="381634">
                <a:moveTo>
                  <a:pt x="153542" y="0"/>
                </a:moveTo>
                <a:lnTo>
                  <a:pt x="201239" y="7739"/>
                </a:lnTo>
                <a:lnTo>
                  <a:pt x="239553" y="30956"/>
                </a:lnTo>
                <a:lnTo>
                  <a:pt x="268485" y="69651"/>
                </a:lnTo>
                <a:lnTo>
                  <a:pt x="288036" y="123825"/>
                </a:lnTo>
                <a:lnTo>
                  <a:pt x="236474" y="133476"/>
                </a:lnTo>
                <a:lnTo>
                  <a:pt x="222545" y="96305"/>
                </a:lnTo>
                <a:lnTo>
                  <a:pt x="204009" y="69754"/>
                </a:lnTo>
                <a:lnTo>
                  <a:pt x="180877" y="53824"/>
                </a:lnTo>
                <a:lnTo>
                  <a:pt x="153162" y="48513"/>
                </a:lnTo>
                <a:lnTo>
                  <a:pt x="132278" y="50851"/>
                </a:lnTo>
                <a:lnTo>
                  <a:pt x="97797" y="69623"/>
                </a:lnTo>
                <a:lnTo>
                  <a:pt x="73366" y="106967"/>
                </a:lnTo>
                <a:lnTo>
                  <a:pt x="60983" y="160740"/>
                </a:lnTo>
                <a:lnTo>
                  <a:pt x="59436" y="193675"/>
                </a:lnTo>
                <a:lnTo>
                  <a:pt x="61029" y="224035"/>
                </a:lnTo>
                <a:lnTo>
                  <a:pt x="73741" y="274899"/>
                </a:lnTo>
                <a:lnTo>
                  <a:pt x="98480" y="311830"/>
                </a:lnTo>
                <a:lnTo>
                  <a:pt x="131627" y="330638"/>
                </a:lnTo>
                <a:lnTo>
                  <a:pt x="151129" y="332994"/>
                </a:lnTo>
                <a:lnTo>
                  <a:pt x="180538" y="327419"/>
                </a:lnTo>
                <a:lnTo>
                  <a:pt x="204755" y="310689"/>
                </a:lnTo>
                <a:lnTo>
                  <a:pt x="223781" y="282791"/>
                </a:lnTo>
                <a:lnTo>
                  <a:pt x="237616" y="243712"/>
                </a:lnTo>
                <a:lnTo>
                  <a:pt x="288036" y="254254"/>
                </a:lnTo>
                <a:lnTo>
                  <a:pt x="267985" y="309927"/>
                </a:lnTo>
                <a:lnTo>
                  <a:pt x="238315" y="349694"/>
                </a:lnTo>
                <a:lnTo>
                  <a:pt x="199024" y="373554"/>
                </a:lnTo>
                <a:lnTo>
                  <a:pt x="150113" y="381508"/>
                </a:lnTo>
                <a:lnTo>
                  <a:pt x="116780" y="377983"/>
                </a:lnTo>
                <a:lnTo>
                  <a:pt x="61638" y="349789"/>
                </a:lnTo>
                <a:lnTo>
                  <a:pt x="22449" y="295356"/>
                </a:lnTo>
                <a:lnTo>
                  <a:pt x="2498" y="226446"/>
                </a:lnTo>
                <a:lnTo>
                  <a:pt x="0" y="187325"/>
                </a:lnTo>
                <a:lnTo>
                  <a:pt x="2597" y="147270"/>
                </a:lnTo>
                <a:lnTo>
                  <a:pt x="23413" y="79400"/>
                </a:lnTo>
                <a:lnTo>
                  <a:pt x="64281" y="28985"/>
                </a:lnTo>
                <a:lnTo>
                  <a:pt x="120201" y="3216"/>
                </a:lnTo>
                <a:lnTo>
                  <a:pt x="15354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18329" y="582802"/>
            <a:ext cx="325120" cy="381635"/>
          </a:xfrm>
          <a:custGeom>
            <a:avLst/>
            <a:gdLst/>
            <a:ahLst/>
            <a:cxnLst/>
            <a:rect l="l" t="t" r="r" b="b"/>
            <a:pathLst>
              <a:path w="325120" h="381634">
                <a:moveTo>
                  <a:pt x="142875" y="0"/>
                </a:moveTo>
                <a:lnTo>
                  <a:pt x="193220" y="12483"/>
                </a:lnTo>
                <a:lnTo>
                  <a:pt x="225488" y="48133"/>
                </a:lnTo>
                <a:lnTo>
                  <a:pt x="231775" y="81661"/>
                </a:lnTo>
                <a:lnTo>
                  <a:pt x="227107" y="110216"/>
                </a:lnTo>
                <a:lnTo>
                  <a:pt x="213105" y="135509"/>
                </a:lnTo>
                <a:lnTo>
                  <a:pt x="189769" y="157563"/>
                </a:lnTo>
                <a:lnTo>
                  <a:pt x="157099" y="176402"/>
                </a:lnTo>
                <a:lnTo>
                  <a:pt x="227075" y="282575"/>
                </a:lnTo>
                <a:lnTo>
                  <a:pt x="241343" y="259310"/>
                </a:lnTo>
                <a:lnTo>
                  <a:pt x="253301" y="232568"/>
                </a:lnTo>
                <a:lnTo>
                  <a:pt x="262973" y="202350"/>
                </a:lnTo>
                <a:lnTo>
                  <a:pt x="270383" y="168656"/>
                </a:lnTo>
                <a:lnTo>
                  <a:pt x="318389" y="178054"/>
                </a:lnTo>
                <a:lnTo>
                  <a:pt x="308147" y="217991"/>
                </a:lnTo>
                <a:lnTo>
                  <a:pt x="293798" y="254190"/>
                </a:lnTo>
                <a:lnTo>
                  <a:pt x="275330" y="286674"/>
                </a:lnTo>
                <a:lnTo>
                  <a:pt x="252730" y="315468"/>
                </a:lnTo>
                <a:lnTo>
                  <a:pt x="259988" y="321282"/>
                </a:lnTo>
                <a:lnTo>
                  <a:pt x="267842" y="325405"/>
                </a:lnTo>
                <a:lnTo>
                  <a:pt x="276268" y="327862"/>
                </a:lnTo>
                <a:lnTo>
                  <a:pt x="285242" y="328675"/>
                </a:lnTo>
                <a:lnTo>
                  <a:pt x="291433" y="328509"/>
                </a:lnTo>
                <a:lnTo>
                  <a:pt x="300101" y="328009"/>
                </a:lnTo>
                <a:lnTo>
                  <a:pt x="311245" y="327175"/>
                </a:lnTo>
                <a:lnTo>
                  <a:pt x="324866" y="326009"/>
                </a:lnTo>
                <a:lnTo>
                  <a:pt x="324866" y="373507"/>
                </a:lnTo>
                <a:lnTo>
                  <a:pt x="311386" y="375580"/>
                </a:lnTo>
                <a:lnTo>
                  <a:pt x="299513" y="377047"/>
                </a:lnTo>
                <a:lnTo>
                  <a:pt x="289236" y="377918"/>
                </a:lnTo>
                <a:lnTo>
                  <a:pt x="280543" y="378206"/>
                </a:lnTo>
                <a:lnTo>
                  <a:pt x="274395" y="377963"/>
                </a:lnTo>
                <a:lnTo>
                  <a:pt x="230818" y="356711"/>
                </a:lnTo>
                <a:lnTo>
                  <a:pt x="220725" y="345948"/>
                </a:lnTo>
                <a:lnTo>
                  <a:pt x="199842" y="361523"/>
                </a:lnTo>
                <a:lnTo>
                  <a:pt x="177006" y="372633"/>
                </a:lnTo>
                <a:lnTo>
                  <a:pt x="152217" y="379291"/>
                </a:lnTo>
                <a:lnTo>
                  <a:pt x="125475" y="381508"/>
                </a:lnTo>
                <a:lnTo>
                  <a:pt x="98732" y="379483"/>
                </a:lnTo>
                <a:lnTo>
                  <a:pt x="53341" y="363291"/>
                </a:lnTo>
                <a:lnTo>
                  <a:pt x="19502" y="332053"/>
                </a:lnTo>
                <a:lnTo>
                  <a:pt x="2166" y="292723"/>
                </a:lnTo>
                <a:lnTo>
                  <a:pt x="0" y="270510"/>
                </a:lnTo>
                <a:lnTo>
                  <a:pt x="1524" y="252485"/>
                </a:lnTo>
                <a:lnTo>
                  <a:pt x="24384" y="202819"/>
                </a:lnTo>
                <a:lnTo>
                  <a:pt x="53530" y="176355"/>
                </a:lnTo>
                <a:lnTo>
                  <a:pt x="92202" y="158750"/>
                </a:lnTo>
                <a:lnTo>
                  <a:pt x="77293" y="136909"/>
                </a:lnTo>
                <a:lnTo>
                  <a:pt x="66659" y="116522"/>
                </a:lnTo>
                <a:lnTo>
                  <a:pt x="60287" y="97563"/>
                </a:lnTo>
                <a:lnTo>
                  <a:pt x="58166" y="80010"/>
                </a:lnTo>
                <a:lnTo>
                  <a:pt x="59618" y="64343"/>
                </a:lnTo>
                <a:lnTo>
                  <a:pt x="81407" y="23749"/>
                </a:lnTo>
                <a:lnTo>
                  <a:pt x="124680" y="1478"/>
                </a:lnTo>
                <a:lnTo>
                  <a:pt x="142875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32682" y="582802"/>
            <a:ext cx="297815" cy="381635"/>
          </a:xfrm>
          <a:custGeom>
            <a:avLst/>
            <a:gdLst/>
            <a:ahLst/>
            <a:cxnLst/>
            <a:rect l="l" t="t" r="r" b="b"/>
            <a:pathLst>
              <a:path w="297814" h="381634">
                <a:moveTo>
                  <a:pt x="159765" y="0"/>
                </a:moveTo>
                <a:lnTo>
                  <a:pt x="206652" y="7026"/>
                </a:lnTo>
                <a:lnTo>
                  <a:pt x="244633" y="28114"/>
                </a:lnTo>
                <a:lnTo>
                  <a:pt x="273708" y="63275"/>
                </a:lnTo>
                <a:lnTo>
                  <a:pt x="293877" y="112522"/>
                </a:lnTo>
                <a:lnTo>
                  <a:pt x="241807" y="124079"/>
                </a:lnTo>
                <a:lnTo>
                  <a:pt x="236017" y="104767"/>
                </a:lnTo>
                <a:lnTo>
                  <a:pt x="228536" y="88550"/>
                </a:lnTo>
                <a:lnTo>
                  <a:pt x="196332" y="57997"/>
                </a:lnTo>
                <a:lnTo>
                  <a:pt x="156844" y="48513"/>
                </a:lnTo>
                <a:lnTo>
                  <a:pt x="133675" y="51040"/>
                </a:lnTo>
                <a:lnTo>
                  <a:pt x="96908" y="71284"/>
                </a:lnTo>
                <a:lnTo>
                  <a:pt x="72884" y="110771"/>
                </a:lnTo>
                <a:lnTo>
                  <a:pt x="60934" y="162500"/>
                </a:lnTo>
                <a:lnTo>
                  <a:pt x="59435" y="192532"/>
                </a:lnTo>
                <a:lnTo>
                  <a:pt x="61102" y="224514"/>
                </a:lnTo>
                <a:lnTo>
                  <a:pt x="74437" y="276953"/>
                </a:lnTo>
                <a:lnTo>
                  <a:pt x="100683" y="313676"/>
                </a:lnTo>
                <a:lnTo>
                  <a:pt x="136790" y="332206"/>
                </a:lnTo>
                <a:lnTo>
                  <a:pt x="158368" y="334518"/>
                </a:lnTo>
                <a:lnTo>
                  <a:pt x="175347" y="333063"/>
                </a:lnTo>
                <a:lnTo>
                  <a:pt x="217423" y="311150"/>
                </a:lnTo>
                <a:lnTo>
                  <a:pt x="239569" y="265715"/>
                </a:lnTo>
                <a:lnTo>
                  <a:pt x="241045" y="245999"/>
                </a:lnTo>
                <a:lnTo>
                  <a:pt x="241045" y="240792"/>
                </a:lnTo>
                <a:lnTo>
                  <a:pt x="241045" y="236093"/>
                </a:lnTo>
                <a:lnTo>
                  <a:pt x="240791" y="232029"/>
                </a:lnTo>
                <a:lnTo>
                  <a:pt x="152145" y="232029"/>
                </a:lnTo>
                <a:lnTo>
                  <a:pt x="152145" y="184023"/>
                </a:lnTo>
                <a:lnTo>
                  <a:pt x="297560" y="184023"/>
                </a:lnTo>
                <a:lnTo>
                  <a:pt x="297560" y="379095"/>
                </a:lnTo>
                <a:lnTo>
                  <a:pt x="260350" y="379095"/>
                </a:lnTo>
                <a:lnTo>
                  <a:pt x="250062" y="334391"/>
                </a:lnTo>
                <a:lnTo>
                  <a:pt x="233634" y="354986"/>
                </a:lnTo>
                <a:lnTo>
                  <a:pt x="212169" y="369712"/>
                </a:lnTo>
                <a:lnTo>
                  <a:pt x="185679" y="378557"/>
                </a:lnTo>
                <a:lnTo>
                  <a:pt x="154177" y="381508"/>
                </a:lnTo>
                <a:lnTo>
                  <a:pt x="119576" y="378080"/>
                </a:lnTo>
                <a:lnTo>
                  <a:pt x="62755" y="350700"/>
                </a:lnTo>
                <a:lnTo>
                  <a:pt x="22770" y="297930"/>
                </a:lnTo>
                <a:lnTo>
                  <a:pt x="2526" y="231723"/>
                </a:lnTo>
                <a:lnTo>
                  <a:pt x="0" y="194310"/>
                </a:lnTo>
                <a:lnTo>
                  <a:pt x="2688" y="154660"/>
                </a:lnTo>
                <a:lnTo>
                  <a:pt x="24163" y="85457"/>
                </a:lnTo>
                <a:lnTo>
                  <a:pt x="66307" y="31396"/>
                </a:lnTo>
                <a:lnTo>
                  <a:pt x="124739" y="3480"/>
                </a:lnTo>
                <a:lnTo>
                  <a:pt x="159765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1478" y="582802"/>
            <a:ext cx="304165" cy="381635"/>
          </a:xfrm>
          <a:custGeom>
            <a:avLst/>
            <a:gdLst/>
            <a:ahLst/>
            <a:cxnLst/>
            <a:rect l="l" t="t" r="r" b="b"/>
            <a:pathLst>
              <a:path w="304165" h="381634">
                <a:moveTo>
                  <a:pt x="152247" y="0"/>
                </a:moveTo>
                <a:lnTo>
                  <a:pt x="214258" y="13414"/>
                </a:lnTo>
                <a:lnTo>
                  <a:pt x="262496" y="53594"/>
                </a:lnTo>
                <a:lnTo>
                  <a:pt x="293643" y="113998"/>
                </a:lnTo>
                <a:lnTo>
                  <a:pt x="304025" y="187833"/>
                </a:lnTo>
                <a:lnTo>
                  <a:pt x="301505" y="225294"/>
                </a:lnTo>
                <a:lnTo>
                  <a:pt x="281415" y="293024"/>
                </a:lnTo>
                <a:lnTo>
                  <a:pt x="241763" y="348771"/>
                </a:lnTo>
                <a:lnTo>
                  <a:pt x="185292" y="377866"/>
                </a:lnTo>
                <a:lnTo>
                  <a:pt x="150939" y="381508"/>
                </a:lnTo>
                <a:lnTo>
                  <a:pt x="117163" y="378055"/>
                </a:lnTo>
                <a:lnTo>
                  <a:pt x="61551" y="350432"/>
                </a:lnTo>
                <a:lnTo>
                  <a:pt x="22336" y="297140"/>
                </a:lnTo>
                <a:lnTo>
                  <a:pt x="2481" y="229893"/>
                </a:lnTo>
                <a:lnTo>
                  <a:pt x="0" y="191770"/>
                </a:lnTo>
                <a:lnTo>
                  <a:pt x="2602" y="152191"/>
                </a:lnTo>
                <a:lnTo>
                  <a:pt x="23418" y="83560"/>
                </a:lnTo>
                <a:lnTo>
                  <a:pt x="64152" y="30646"/>
                </a:lnTo>
                <a:lnTo>
                  <a:pt x="119459" y="3405"/>
                </a:lnTo>
                <a:lnTo>
                  <a:pt x="1522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85316" y="3446928"/>
            <a:ext cx="7280909" cy="308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 algn="just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24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bearings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bear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irection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progre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ey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(FB),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osite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direction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ck 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aring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(BB).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  <a:tab pos="1809750" algn="l"/>
                <a:tab pos="2347595" algn="l"/>
                <a:tab pos="2734310" algn="l"/>
                <a:tab pos="3036570" algn="l"/>
                <a:tab pos="3642995" algn="l"/>
                <a:tab pos="4599940" algn="l"/>
                <a:tab pos="5342890" algn="l"/>
                <a:tab pos="5864225" algn="l"/>
                <a:tab pos="63163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refo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	a	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di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fers	from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	exactly</a:t>
            </a:r>
            <a:endParaRPr sz="24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sz="2400" spc="-15" baseline="243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54" y="1350559"/>
            <a:ext cx="55816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767330">
              <a:lnSpc>
                <a:spcPct val="100000"/>
              </a:lnSpc>
            </a:pPr>
            <a:r>
              <a:rPr dirty="0"/>
              <a:t>Di</a:t>
            </a:r>
            <a:r>
              <a:rPr spc="-80" dirty="0"/>
              <a:t>f</a:t>
            </a:r>
            <a:r>
              <a:rPr dirty="0"/>
              <a:t>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47672"/>
            <a:ext cx="3896360" cy="512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Prism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endParaRPr sz="3200">
              <a:latin typeface="Arial"/>
              <a:cs typeface="Arial"/>
            </a:endParaRPr>
          </a:p>
          <a:p>
            <a:pPr marL="299085" marR="254000" indent="-287020">
              <a:lnSpc>
                <a:spcPct val="100000"/>
              </a:lnSpc>
              <a:spcBef>
                <a:spcPts val="1864"/>
              </a:spcBef>
            </a:pPr>
            <a:r>
              <a:rPr sz="2400" spc="114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ated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attach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magnetic 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74930" indent="-287020">
              <a:lnSpc>
                <a:spcPct val="100000"/>
              </a:lnSpc>
            </a:pPr>
            <a:r>
              <a:rPr sz="2400" spc="114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marked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Cambria Math"/>
                <a:cs typeface="Cambria Math"/>
              </a:rPr>
              <a:t>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Cambria Math"/>
                <a:cs typeface="Cambria Math"/>
              </a:rPr>
              <a:t>⁰</a:t>
            </a:r>
            <a:r>
              <a:rPr sz="2400" spc="1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ckw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directi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400" spc="114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Cambria Math"/>
                <a:cs typeface="Cambria Math"/>
              </a:rPr>
              <a:t>⁰</a:t>
            </a:r>
            <a:r>
              <a:rPr sz="2400" spc="1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marked at so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th,180</a:t>
            </a:r>
            <a:r>
              <a:rPr sz="2400" dirty="0">
                <a:solidFill>
                  <a:srgbClr val="FFFFFF"/>
                </a:solidFill>
                <a:latin typeface="Cambria Math"/>
                <a:cs typeface="Cambria Math"/>
              </a:rPr>
              <a:t>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rth,9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Cambria Math"/>
                <a:cs typeface="Cambria Math"/>
              </a:rPr>
              <a:t>⁰</a:t>
            </a:r>
            <a:r>
              <a:rPr sz="2400" spc="1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Cambria Math"/>
                <a:cs typeface="Cambria Math"/>
              </a:rPr>
              <a:t>⁰</a:t>
            </a:r>
            <a:r>
              <a:rPr sz="2400" spc="1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marked at 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14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measures 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.C.B.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 algn="ctr">
              <a:lnSpc>
                <a:spcPct val="100000"/>
              </a:lnSpc>
            </a:pPr>
            <a:r>
              <a:rPr dirty="0"/>
              <a:t>Surveyo</a:t>
            </a:r>
            <a:r>
              <a:rPr spc="110" dirty="0"/>
              <a:t>r</a:t>
            </a:r>
            <a:r>
              <a:rPr spc="-65" dirty="0"/>
              <a:t>’</a:t>
            </a:r>
            <a:r>
              <a:rPr dirty="0"/>
              <a:t>s</a:t>
            </a:r>
            <a:r>
              <a:rPr spc="-45" dirty="0"/>
              <a:t> </a:t>
            </a:r>
            <a:r>
              <a:rPr dirty="0"/>
              <a:t>com</a:t>
            </a:r>
            <a:r>
              <a:rPr spc="-10" dirty="0"/>
              <a:t>p</a:t>
            </a:r>
            <a:r>
              <a:rPr dirty="0"/>
              <a:t>ass</a:t>
            </a: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400" spc="114" dirty="0">
                <a:latin typeface="Wingdings"/>
                <a:cs typeface="Wingdings"/>
              </a:rPr>
              <a:t>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dle are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move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1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2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14" dirty="0">
                <a:latin typeface="Wingdings"/>
                <a:cs typeface="Wingdings"/>
              </a:rPr>
              <a:t></a:t>
            </a:r>
            <a:r>
              <a:rPr sz="2400" dirty="0">
                <a:latin typeface="Arial"/>
                <a:cs typeface="Arial"/>
              </a:rPr>
              <a:t>Gradu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marked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0</a:t>
            </a:r>
            <a:r>
              <a:rPr sz="2400" dirty="0">
                <a:latin typeface="Cambria Math"/>
                <a:cs typeface="Cambria Math"/>
              </a:rPr>
              <a:t>⁰</a:t>
            </a:r>
            <a:endParaRPr sz="2400">
              <a:latin typeface="Cambria Math"/>
              <a:cs typeface="Cambria Math"/>
            </a:endParaRPr>
          </a:p>
          <a:p>
            <a:pPr marR="3556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Cambria Math"/>
                <a:cs typeface="Cambria Math"/>
              </a:rPr>
              <a:t>⁰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quadrant.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114" dirty="0">
                <a:latin typeface="Wingdings"/>
                <a:cs typeface="Wingdings"/>
              </a:rPr>
              <a:t>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 compass 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st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nterch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99085" marR="135255" indent="-287020">
              <a:lnSpc>
                <a:spcPct val="100000"/>
              </a:lnSpc>
            </a:pPr>
            <a:r>
              <a:rPr sz="2400" spc="114" dirty="0">
                <a:latin typeface="Wingdings"/>
                <a:cs typeface="Wingdings"/>
              </a:rPr>
              <a:t>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measures or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B.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705610"/>
            <a:ext cx="0" cy="4695190"/>
          </a:xfrm>
          <a:custGeom>
            <a:avLst/>
            <a:gdLst/>
            <a:ahLst/>
            <a:cxnLst/>
            <a:rect l="l" t="t" r="r" b="b"/>
            <a:pathLst>
              <a:path h="4695190">
                <a:moveTo>
                  <a:pt x="0" y="0"/>
                </a:moveTo>
                <a:lnTo>
                  <a:pt x="0" y="469519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199796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0507" y="156971"/>
            <a:ext cx="6577583" cy="996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7284" y="888491"/>
            <a:ext cx="4794504" cy="996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7971" y="888491"/>
            <a:ext cx="967740" cy="996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7454" y="523620"/>
            <a:ext cx="5548249" cy="4262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7813" y="5965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59" h="179704">
                <a:moveTo>
                  <a:pt x="55498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8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9421" y="5873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6565" y="5873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8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1661" y="5873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36028" y="585216"/>
            <a:ext cx="158115" cy="142240"/>
          </a:xfrm>
          <a:custGeom>
            <a:avLst/>
            <a:gdLst/>
            <a:ahLst/>
            <a:cxnLst/>
            <a:rect l="l" t="t" r="r" b="b"/>
            <a:pathLst>
              <a:path w="158115" h="142240">
                <a:moveTo>
                  <a:pt x="0" y="0"/>
                </a:moveTo>
                <a:lnTo>
                  <a:pt x="0" y="141732"/>
                </a:lnTo>
                <a:lnTo>
                  <a:pt x="85217" y="141732"/>
                </a:lnTo>
                <a:lnTo>
                  <a:pt x="127204" y="130802"/>
                </a:lnTo>
                <a:lnTo>
                  <a:pt x="152780" y="99647"/>
                </a:lnTo>
                <a:lnTo>
                  <a:pt x="157733" y="70612"/>
                </a:lnTo>
                <a:lnTo>
                  <a:pt x="156616" y="57181"/>
                </a:lnTo>
                <a:lnTo>
                  <a:pt x="139953" y="21462"/>
                </a:lnTo>
                <a:lnTo>
                  <a:pt x="104538" y="1353"/>
                </a:lnTo>
                <a:lnTo>
                  <a:pt x="88773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2169" y="5763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165" y="5763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3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4307" y="5316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10" y="0"/>
                </a:moveTo>
                <a:lnTo>
                  <a:pt x="196723" y="0"/>
                </a:lnTo>
                <a:lnTo>
                  <a:pt x="328422" y="410210"/>
                </a:lnTo>
                <a:lnTo>
                  <a:pt x="266953" y="410210"/>
                </a:lnTo>
                <a:lnTo>
                  <a:pt x="226822" y="293877"/>
                </a:lnTo>
                <a:lnTo>
                  <a:pt x="88265" y="293877"/>
                </a:lnTo>
                <a:lnTo>
                  <a:pt x="52324" y="410210"/>
                </a:lnTo>
                <a:lnTo>
                  <a:pt x="0" y="410210"/>
                </a:lnTo>
                <a:lnTo>
                  <a:pt x="13081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3797" y="531622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09" h="410209">
                <a:moveTo>
                  <a:pt x="0" y="0"/>
                </a:moveTo>
                <a:lnTo>
                  <a:pt x="147193" y="0"/>
                </a:lnTo>
                <a:lnTo>
                  <a:pt x="179528" y="2379"/>
                </a:lnTo>
                <a:lnTo>
                  <a:pt x="230721" y="21377"/>
                </a:lnTo>
                <a:lnTo>
                  <a:pt x="264056" y="57590"/>
                </a:lnTo>
                <a:lnTo>
                  <a:pt x="280630" y="100730"/>
                </a:lnTo>
                <a:lnTo>
                  <a:pt x="282701" y="124205"/>
                </a:lnTo>
                <a:lnTo>
                  <a:pt x="280459" y="149903"/>
                </a:lnTo>
                <a:lnTo>
                  <a:pt x="262449" y="194393"/>
                </a:lnTo>
                <a:lnTo>
                  <a:pt x="227179" y="228715"/>
                </a:lnTo>
                <a:lnTo>
                  <a:pt x="180125" y="246344"/>
                </a:lnTo>
                <a:lnTo>
                  <a:pt x="152526" y="248538"/>
                </a:lnTo>
                <a:lnTo>
                  <a:pt x="62229" y="248538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78497" y="531622"/>
            <a:ext cx="396875" cy="410209"/>
          </a:xfrm>
          <a:custGeom>
            <a:avLst/>
            <a:gdLst/>
            <a:ahLst/>
            <a:cxnLst/>
            <a:rect l="l" t="t" r="r" b="b"/>
            <a:pathLst>
              <a:path w="396875" h="410209">
                <a:moveTo>
                  <a:pt x="0" y="0"/>
                </a:moveTo>
                <a:lnTo>
                  <a:pt x="84327" y="0"/>
                </a:lnTo>
                <a:lnTo>
                  <a:pt x="199898" y="318135"/>
                </a:lnTo>
                <a:lnTo>
                  <a:pt x="313308" y="0"/>
                </a:lnTo>
                <a:lnTo>
                  <a:pt x="396748" y="0"/>
                </a:lnTo>
                <a:lnTo>
                  <a:pt x="396748" y="410210"/>
                </a:lnTo>
                <a:lnTo>
                  <a:pt x="336042" y="410210"/>
                </a:lnTo>
                <a:lnTo>
                  <a:pt x="336042" y="62483"/>
                </a:lnTo>
                <a:lnTo>
                  <a:pt x="216916" y="410210"/>
                </a:lnTo>
                <a:lnTo>
                  <a:pt x="174625" y="410210"/>
                </a:lnTo>
                <a:lnTo>
                  <a:pt x="54482" y="62483"/>
                </a:lnTo>
                <a:lnTo>
                  <a:pt x="54482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4621" y="5316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5" h="410209">
                <a:moveTo>
                  <a:pt x="0" y="0"/>
                </a:moveTo>
                <a:lnTo>
                  <a:pt x="72008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3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5" y="410210"/>
                </a:lnTo>
                <a:lnTo>
                  <a:pt x="50926" y="62737"/>
                </a:lnTo>
                <a:lnTo>
                  <a:pt x="51307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4" y="108203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697" y="531622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29" h="410209">
                <a:moveTo>
                  <a:pt x="0" y="0"/>
                </a:moveTo>
                <a:lnTo>
                  <a:pt x="62229" y="0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0494" y="5316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5" y="117220"/>
                </a:lnTo>
                <a:lnTo>
                  <a:pt x="293242" y="133744"/>
                </a:lnTo>
                <a:lnTo>
                  <a:pt x="276097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6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7638" y="5316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2734" y="5316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97454" y="5316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2" y="0"/>
                </a:lnTo>
                <a:lnTo>
                  <a:pt x="264032" y="55752"/>
                </a:lnTo>
                <a:lnTo>
                  <a:pt x="62229" y="55752"/>
                </a:lnTo>
                <a:lnTo>
                  <a:pt x="62229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29" y="223012"/>
                </a:lnTo>
                <a:lnTo>
                  <a:pt x="62229" y="354583"/>
                </a:lnTo>
                <a:lnTo>
                  <a:pt x="269620" y="354583"/>
                </a:lnTo>
                <a:lnTo>
                  <a:pt x="26962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23377" y="5236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39" y="130994"/>
                </a:lnTo>
                <a:lnTo>
                  <a:pt x="95869" y="146034"/>
                </a:lnTo>
                <a:lnTo>
                  <a:pt x="114599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09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75905" y="5236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39" y="130994"/>
                </a:lnTo>
                <a:lnTo>
                  <a:pt x="95869" y="146034"/>
                </a:lnTo>
                <a:lnTo>
                  <a:pt x="114599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7653" y="5236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2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2560" y="523620"/>
            <a:ext cx="321945" cy="426720"/>
          </a:xfrm>
          <a:custGeom>
            <a:avLst/>
            <a:gdLst/>
            <a:ahLst/>
            <a:cxnLst/>
            <a:rect l="l" t="t" r="r" b="b"/>
            <a:pathLst>
              <a:path w="321945" h="426719">
                <a:moveTo>
                  <a:pt x="171450" y="0"/>
                </a:moveTo>
                <a:lnTo>
                  <a:pt x="214945" y="5533"/>
                </a:lnTo>
                <a:lnTo>
                  <a:pt x="251711" y="22136"/>
                </a:lnTo>
                <a:lnTo>
                  <a:pt x="281754" y="49816"/>
                </a:lnTo>
                <a:lnTo>
                  <a:pt x="305078" y="88578"/>
                </a:lnTo>
                <a:lnTo>
                  <a:pt x="321690" y="138429"/>
                </a:lnTo>
                <a:lnTo>
                  <a:pt x="264160" y="149098"/>
                </a:lnTo>
                <a:lnTo>
                  <a:pt x="248560" y="107592"/>
                </a:lnTo>
                <a:lnTo>
                  <a:pt x="227853" y="77946"/>
                </a:lnTo>
                <a:lnTo>
                  <a:pt x="202027" y="60158"/>
                </a:lnTo>
                <a:lnTo>
                  <a:pt x="171068" y="54228"/>
                </a:lnTo>
                <a:lnTo>
                  <a:pt x="147736" y="56850"/>
                </a:lnTo>
                <a:lnTo>
                  <a:pt x="109168" y="77856"/>
                </a:lnTo>
                <a:lnTo>
                  <a:pt x="81885" y="119558"/>
                </a:lnTo>
                <a:lnTo>
                  <a:pt x="68030" y="179669"/>
                </a:lnTo>
                <a:lnTo>
                  <a:pt x="66293" y="216534"/>
                </a:lnTo>
                <a:lnTo>
                  <a:pt x="68077" y="250420"/>
                </a:lnTo>
                <a:lnTo>
                  <a:pt x="82313" y="307189"/>
                </a:lnTo>
                <a:lnTo>
                  <a:pt x="109954" y="348428"/>
                </a:lnTo>
                <a:lnTo>
                  <a:pt x="146998" y="369470"/>
                </a:lnTo>
                <a:lnTo>
                  <a:pt x="168783" y="372109"/>
                </a:lnTo>
                <a:lnTo>
                  <a:pt x="201672" y="365873"/>
                </a:lnTo>
                <a:lnTo>
                  <a:pt x="228726" y="347170"/>
                </a:lnTo>
                <a:lnTo>
                  <a:pt x="249971" y="316013"/>
                </a:lnTo>
                <a:lnTo>
                  <a:pt x="265429" y="272414"/>
                </a:lnTo>
                <a:lnTo>
                  <a:pt x="321690" y="284099"/>
                </a:lnTo>
                <a:lnTo>
                  <a:pt x="304669" y="335259"/>
                </a:lnTo>
                <a:lnTo>
                  <a:pt x="280742" y="375051"/>
                </a:lnTo>
                <a:lnTo>
                  <a:pt x="249919" y="403473"/>
                </a:lnTo>
                <a:lnTo>
                  <a:pt x="212214" y="420527"/>
                </a:lnTo>
                <a:lnTo>
                  <a:pt x="167639" y="426212"/>
                </a:lnTo>
                <a:lnTo>
                  <a:pt x="130425" y="422282"/>
                </a:lnTo>
                <a:lnTo>
                  <a:pt x="68806" y="390850"/>
                </a:lnTo>
                <a:lnTo>
                  <a:pt x="24967" y="330078"/>
                </a:lnTo>
                <a:lnTo>
                  <a:pt x="11080" y="293322"/>
                </a:lnTo>
                <a:lnTo>
                  <a:pt x="2766" y="253065"/>
                </a:lnTo>
                <a:lnTo>
                  <a:pt x="0" y="209295"/>
                </a:lnTo>
                <a:lnTo>
                  <a:pt x="2905" y="164599"/>
                </a:lnTo>
                <a:lnTo>
                  <a:pt x="11620" y="124428"/>
                </a:lnTo>
                <a:lnTo>
                  <a:pt x="26146" y="88780"/>
                </a:lnTo>
                <a:lnTo>
                  <a:pt x="71723" y="32414"/>
                </a:lnTo>
                <a:lnTo>
                  <a:pt x="134207" y="3597"/>
                </a:lnTo>
                <a:lnTo>
                  <a:pt x="17145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1328" y="5236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7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9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49648" y="5236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2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6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08957" y="1255141"/>
            <a:ext cx="3936745" cy="426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0253" y="1483741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4">
                <a:moveTo>
                  <a:pt x="0" y="0"/>
                </a:moveTo>
                <a:lnTo>
                  <a:pt x="0" y="133985"/>
                </a:lnTo>
                <a:lnTo>
                  <a:pt x="100457" y="133985"/>
                </a:lnTo>
                <a:lnTo>
                  <a:pt x="145909" y="124180"/>
                </a:lnTo>
                <a:lnTo>
                  <a:pt x="174934" y="84867"/>
                </a:lnTo>
                <a:lnTo>
                  <a:pt x="176149" y="71628"/>
                </a:lnTo>
                <a:lnTo>
                  <a:pt x="175599" y="61983"/>
                </a:lnTo>
                <a:lnTo>
                  <a:pt x="156559" y="20192"/>
                </a:lnTo>
                <a:lnTo>
                  <a:pt x="121951" y="2286"/>
                </a:lnTo>
                <a:lnTo>
                  <a:pt x="93091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1993" y="1328038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59" h="179705">
                <a:moveTo>
                  <a:pt x="55499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3338" y="1318894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0253" y="1315592"/>
            <a:ext cx="165100" cy="118745"/>
          </a:xfrm>
          <a:custGeom>
            <a:avLst/>
            <a:gdLst/>
            <a:ahLst/>
            <a:cxnLst/>
            <a:rect l="l" t="t" r="r" b="b"/>
            <a:pathLst>
              <a:path w="165100" h="118744">
                <a:moveTo>
                  <a:pt x="0" y="0"/>
                </a:moveTo>
                <a:lnTo>
                  <a:pt x="0" y="118491"/>
                </a:lnTo>
                <a:lnTo>
                  <a:pt x="80391" y="118491"/>
                </a:lnTo>
                <a:lnTo>
                  <a:pt x="122856" y="113760"/>
                </a:lnTo>
                <a:lnTo>
                  <a:pt x="155269" y="89858"/>
                </a:lnTo>
                <a:lnTo>
                  <a:pt x="164592" y="55372"/>
                </a:lnTo>
                <a:lnTo>
                  <a:pt x="163476" y="43656"/>
                </a:lnTo>
                <a:lnTo>
                  <a:pt x="136937" y="8626"/>
                </a:lnTo>
                <a:lnTo>
                  <a:pt x="9321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0305" y="130784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10">
                <a:moveTo>
                  <a:pt x="104901" y="0"/>
                </a:moveTo>
                <a:lnTo>
                  <a:pt x="62039" y="11048"/>
                </a:lnTo>
                <a:lnTo>
                  <a:pt x="28701" y="44195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3" y="321182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9" y="156971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73472" y="130784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10">
                <a:moveTo>
                  <a:pt x="104901" y="0"/>
                </a:moveTo>
                <a:lnTo>
                  <a:pt x="62039" y="11048"/>
                </a:lnTo>
                <a:lnTo>
                  <a:pt x="28701" y="44195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2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1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5109" y="1263141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4" h="410210">
                <a:moveTo>
                  <a:pt x="0" y="0"/>
                </a:moveTo>
                <a:lnTo>
                  <a:pt x="72009" y="0"/>
                </a:lnTo>
                <a:lnTo>
                  <a:pt x="255016" y="324485"/>
                </a:lnTo>
                <a:lnTo>
                  <a:pt x="254508" y="303022"/>
                </a:lnTo>
                <a:lnTo>
                  <a:pt x="253873" y="0"/>
                </a:lnTo>
                <a:lnTo>
                  <a:pt x="305308" y="0"/>
                </a:lnTo>
                <a:lnTo>
                  <a:pt x="305308" y="410210"/>
                </a:lnTo>
                <a:lnTo>
                  <a:pt x="247396" y="410210"/>
                </a:lnTo>
                <a:lnTo>
                  <a:pt x="50926" y="62737"/>
                </a:lnTo>
                <a:lnTo>
                  <a:pt x="51308" y="82677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1"/>
                </a:lnTo>
                <a:lnTo>
                  <a:pt x="52324" y="108204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28661" y="1263141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29" h="410210">
                <a:moveTo>
                  <a:pt x="0" y="0"/>
                </a:moveTo>
                <a:lnTo>
                  <a:pt x="62230" y="0"/>
                </a:lnTo>
                <a:lnTo>
                  <a:pt x="6223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89191" y="1263141"/>
            <a:ext cx="290830" cy="410209"/>
          </a:xfrm>
          <a:custGeom>
            <a:avLst/>
            <a:gdLst/>
            <a:ahLst/>
            <a:cxnLst/>
            <a:rect l="l" t="t" r="r" b="b"/>
            <a:pathLst>
              <a:path w="290829" h="410210">
                <a:moveTo>
                  <a:pt x="0" y="0"/>
                </a:moveTo>
                <a:lnTo>
                  <a:pt x="290575" y="0"/>
                </a:lnTo>
                <a:lnTo>
                  <a:pt x="290575" y="55753"/>
                </a:lnTo>
                <a:lnTo>
                  <a:pt x="176275" y="55753"/>
                </a:lnTo>
                <a:lnTo>
                  <a:pt x="176275" y="410210"/>
                </a:lnTo>
                <a:lnTo>
                  <a:pt x="114045" y="410210"/>
                </a:lnTo>
                <a:lnTo>
                  <a:pt x="114045" y="55753"/>
                </a:lnTo>
                <a:lnTo>
                  <a:pt x="0" y="55753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98488" y="1263141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10">
                <a:moveTo>
                  <a:pt x="130809" y="0"/>
                </a:moveTo>
                <a:lnTo>
                  <a:pt x="196722" y="0"/>
                </a:lnTo>
                <a:lnTo>
                  <a:pt x="328421" y="410210"/>
                </a:lnTo>
                <a:lnTo>
                  <a:pt x="266953" y="410210"/>
                </a:lnTo>
                <a:lnTo>
                  <a:pt x="226821" y="293878"/>
                </a:lnTo>
                <a:lnTo>
                  <a:pt x="88264" y="293878"/>
                </a:lnTo>
                <a:lnTo>
                  <a:pt x="52323" y="410210"/>
                </a:lnTo>
                <a:lnTo>
                  <a:pt x="0" y="410210"/>
                </a:lnTo>
                <a:lnTo>
                  <a:pt x="13080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93688" y="1263141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10">
                <a:moveTo>
                  <a:pt x="0" y="0"/>
                </a:moveTo>
                <a:lnTo>
                  <a:pt x="62991" y="0"/>
                </a:lnTo>
                <a:lnTo>
                  <a:pt x="169290" y="328675"/>
                </a:lnTo>
                <a:lnTo>
                  <a:pt x="274955" y="0"/>
                </a:lnTo>
                <a:lnTo>
                  <a:pt x="328930" y="0"/>
                </a:lnTo>
                <a:lnTo>
                  <a:pt x="193293" y="410210"/>
                </a:lnTo>
                <a:lnTo>
                  <a:pt x="135889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4409" y="1263141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10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1"/>
                </a:lnTo>
                <a:lnTo>
                  <a:pt x="293243" y="133744"/>
                </a:lnTo>
                <a:lnTo>
                  <a:pt x="276098" y="181483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1"/>
                </a:lnTo>
                <a:lnTo>
                  <a:pt x="58927" y="237871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39129" y="1263141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10">
                <a:moveTo>
                  <a:pt x="0" y="0"/>
                </a:moveTo>
                <a:lnTo>
                  <a:pt x="264033" y="0"/>
                </a:lnTo>
                <a:lnTo>
                  <a:pt x="264033" y="55753"/>
                </a:lnTo>
                <a:lnTo>
                  <a:pt x="62230" y="55753"/>
                </a:lnTo>
                <a:lnTo>
                  <a:pt x="62230" y="170561"/>
                </a:lnTo>
                <a:lnTo>
                  <a:pt x="222377" y="170561"/>
                </a:lnTo>
                <a:lnTo>
                  <a:pt x="222377" y="223012"/>
                </a:lnTo>
                <a:lnTo>
                  <a:pt x="62230" y="223012"/>
                </a:lnTo>
                <a:lnTo>
                  <a:pt x="62230" y="354584"/>
                </a:lnTo>
                <a:lnTo>
                  <a:pt x="269621" y="354584"/>
                </a:lnTo>
                <a:lnTo>
                  <a:pt x="269621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9802" y="1263141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10">
                <a:moveTo>
                  <a:pt x="0" y="0"/>
                </a:moveTo>
                <a:lnTo>
                  <a:pt x="163575" y="0"/>
                </a:lnTo>
                <a:lnTo>
                  <a:pt x="192670" y="1950"/>
                </a:lnTo>
                <a:lnTo>
                  <a:pt x="239049" y="17520"/>
                </a:lnTo>
                <a:lnTo>
                  <a:pt x="269694" y="47238"/>
                </a:lnTo>
                <a:lnTo>
                  <a:pt x="284986" y="83103"/>
                </a:lnTo>
                <a:lnTo>
                  <a:pt x="286893" y="102870"/>
                </a:lnTo>
                <a:lnTo>
                  <a:pt x="282485" y="135520"/>
                </a:lnTo>
                <a:lnTo>
                  <a:pt x="269255" y="161290"/>
                </a:lnTo>
                <a:lnTo>
                  <a:pt x="247191" y="180201"/>
                </a:lnTo>
                <a:lnTo>
                  <a:pt x="216281" y="192278"/>
                </a:lnTo>
                <a:lnTo>
                  <a:pt x="234953" y="196851"/>
                </a:lnTo>
                <a:lnTo>
                  <a:pt x="277495" y="227837"/>
                </a:lnTo>
                <a:lnTo>
                  <a:pt x="297729" y="276094"/>
                </a:lnTo>
                <a:lnTo>
                  <a:pt x="299085" y="294005"/>
                </a:lnTo>
                <a:lnTo>
                  <a:pt x="296991" y="317676"/>
                </a:lnTo>
                <a:lnTo>
                  <a:pt x="280279" y="359066"/>
                </a:lnTo>
                <a:lnTo>
                  <a:pt x="246729" y="391404"/>
                </a:lnTo>
                <a:lnTo>
                  <a:pt x="195675" y="408116"/>
                </a:lnTo>
                <a:lnTo>
                  <a:pt x="163575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23377" y="1255141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1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5"/>
                </a:lnTo>
                <a:lnTo>
                  <a:pt x="143613" y="53683"/>
                </a:lnTo>
                <a:lnTo>
                  <a:pt x="104394" y="68453"/>
                </a:lnTo>
                <a:lnTo>
                  <a:pt x="80899" y="112775"/>
                </a:lnTo>
                <a:lnTo>
                  <a:pt x="84639" y="130994"/>
                </a:lnTo>
                <a:lnTo>
                  <a:pt x="95869" y="146034"/>
                </a:lnTo>
                <a:lnTo>
                  <a:pt x="114599" y="157906"/>
                </a:lnTo>
                <a:lnTo>
                  <a:pt x="140843" y="166624"/>
                </a:lnTo>
                <a:lnTo>
                  <a:pt x="215138" y="184404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10"/>
                </a:lnTo>
                <a:lnTo>
                  <a:pt x="189652" y="370945"/>
                </a:lnTo>
                <a:lnTo>
                  <a:pt x="235712" y="353568"/>
                </a:lnTo>
                <a:lnTo>
                  <a:pt x="256428" y="318938"/>
                </a:lnTo>
                <a:lnTo>
                  <a:pt x="257809" y="304292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9"/>
                </a:lnTo>
                <a:lnTo>
                  <a:pt x="107049" y="223906"/>
                </a:lnTo>
                <a:lnTo>
                  <a:pt x="69723" y="208280"/>
                </a:lnTo>
                <a:lnTo>
                  <a:pt x="34417" y="171704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5789" y="1255141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2" y="59944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7" y="209931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6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60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46065" y="1255141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7" y="123571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5"/>
                </a:lnTo>
                <a:lnTo>
                  <a:pt x="143613" y="53683"/>
                </a:lnTo>
                <a:lnTo>
                  <a:pt x="104394" y="68453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4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0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9" y="372110"/>
                </a:lnTo>
                <a:lnTo>
                  <a:pt x="189652" y="370945"/>
                </a:lnTo>
                <a:lnTo>
                  <a:pt x="235712" y="353568"/>
                </a:lnTo>
                <a:lnTo>
                  <a:pt x="256428" y="318938"/>
                </a:lnTo>
                <a:lnTo>
                  <a:pt x="257810" y="304292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9"/>
                </a:lnTo>
                <a:lnTo>
                  <a:pt x="107049" y="223906"/>
                </a:lnTo>
                <a:lnTo>
                  <a:pt x="69723" y="208280"/>
                </a:lnTo>
                <a:lnTo>
                  <a:pt x="34417" y="171704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8957" y="1255141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2" y="59944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7" y="209931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6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60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7368" rIns="0" bIns="0" rtlCol="0">
            <a:spAutoFit/>
          </a:bodyPr>
          <a:lstStyle/>
          <a:p>
            <a:pPr marL="622300">
              <a:lnSpc>
                <a:spcPct val="100000"/>
              </a:lnSpc>
            </a:pPr>
            <a:r>
              <a:rPr sz="2000" dirty="0"/>
              <a:t>The</a:t>
            </a:r>
            <a:r>
              <a:rPr sz="2000" spc="-25" dirty="0"/>
              <a:t> </a:t>
            </a:r>
            <a:r>
              <a:rPr sz="2000" dirty="0"/>
              <a:t>errors</a:t>
            </a:r>
            <a:r>
              <a:rPr sz="2000" spc="-35" dirty="0"/>
              <a:t> </a:t>
            </a:r>
            <a:r>
              <a:rPr sz="2000" dirty="0"/>
              <a:t>may</a:t>
            </a:r>
            <a:r>
              <a:rPr sz="2000" spc="-25" dirty="0"/>
              <a:t> </a:t>
            </a:r>
            <a:r>
              <a:rPr sz="2000" dirty="0"/>
              <a:t>be</a:t>
            </a:r>
            <a:r>
              <a:rPr sz="2000" spc="-15" dirty="0"/>
              <a:t> </a:t>
            </a:r>
            <a:r>
              <a:rPr sz="2000" dirty="0"/>
              <a:t>clas</a:t>
            </a:r>
            <a:r>
              <a:rPr sz="2000" spc="10" dirty="0"/>
              <a:t>s</a:t>
            </a:r>
            <a:r>
              <a:rPr sz="2000" dirty="0"/>
              <a:t>if</a:t>
            </a:r>
            <a:r>
              <a:rPr sz="2000" spc="-10" dirty="0"/>
              <a:t>i</a:t>
            </a:r>
            <a:r>
              <a:rPr sz="2000" dirty="0"/>
              <a:t>ed</a:t>
            </a:r>
            <a:r>
              <a:rPr sz="2000" spc="-15" dirty="0"/>
              <a:t> </a:t>
            </a:r>
            <a:r>
              <a:rPr sz="2000" dirty="0"/>
              <a:t>as</a:t>
            </a:r>
            <a:endParaRPr sz="2000"/>
          </a:p>
        </p:txBody>
      </p:sp>
      <p:sp>
        <p:nvSpPr>
          <p:cNvPr id="54" name="object 54"/>
          <p:cNvSpPr txBox="1"/>
          <p:nvPr/>
        </p:nvSpPr>
        <p:spPr>
          <a:xfrm>
            <a:off x="993444" y="2632583"/>
            <a:ext cx="4194175" cy="2131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Instrumental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8D88A3"/>
              </a:buClr>
              <a:buFont typeface="Wingdings"/>
              <a:buChar char=""/>
            </a:pPr>
            <a:endParaRPr sz="3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rson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8D88A3"/>
              </a:buClr>
              <a:buFont typeface="Wingdings"/>
              <a:buChar char=""/>
            </a:pPr>
            <a:endParaRPr sz="3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caus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0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2614" y="957072"/>
            <a:ext cx="2638297" cy="46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2723" y="630936"/>
            <a:ext cx="3422904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1059" y="630936"/>
            <a:ext cx="909827" cy="917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858" y="1703197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47739" y="82676"/>
                </a:lnTo>
                <a:lnTo>
                  <a:pt x="0" y="165226"/>
                </a:lnTo>
                <a:lnTo>
                  <a:pt x="142989" y="82676"/>
                </a:lnTo>
                <a:lnTo>
                  <a:pt x="54038" y="82676"/>
                </a:lnTo>
                <a:lnTo>
                  <a:pt x="14820" y="14731"/>
                </a:lnTo>
                <a:lnTo>
                  <a:pt x="25478" y="14731"/>
                </a:lnTo>
                <a:lnTo>
                  <a:pt x="0" y="0"/>
                </a:lnTo>
                <a:close/>
              </a:path>
              <a:path w="143509" h="165735">
                <a:moveTo>
                  <a:pt x="25478" y="14731"/>
                </a:moveTo>
                <a:lnTo>
                  <a:pt x="14820" y="14731"/>
                </a:lnTo>
                <a:lnTo>
                  <a:pt x="132092" y="82676"/>
                </a:lnTo>
                <a:lnTo>
                  <a:pt x="142989" y="82676"/>
                </a:lnTo>
                <a:lnTo>
                  <a:pt x="25478" y="14731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679" y="1717929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4">
                <a:moveTo>
                  <a:pt x="0" y="0"/>
                </a:moveTo>
                <a:lnTo>
                  <a:pt x="39217" y="67945"/>
                </a:lnTo>
                <a:lnTo>
                  <a:pt x="117271" y="6794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858" y="1703197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142989" y="82676"/>
                </a:lnTo>
                <a:lnTo>
                  <a:pt x="0" y="165226"/>
                </a:lnTo>
                <a:lnTo>
                  <a:pt x="47739" y="82676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715" y="1697989"/>
            <a:ext cx="1385697" cy="179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858" y="1977517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47739" y="82677"/>
                </a:lnTo>
                <a:lnTo>
                  <a:pt x="0" y="165227"/>
                </a:lnTo>
                <a:lnTo>
                  <a:pt x="142989" y="82677"/>
                </a:lnTo>
                <a:lnTo>
                  <a:pt x="54038" y="82677"/>
                </a:lnTo>
                <a:lnTo>
                  <a:pt x="14820" y="14732"/>
                </a:lnTo>
                <a:lnTo>
                  <a:pt x="25478" y="14732"/>
                </a:lnTo>
                <a:lnTo>
                  <a:pt x="0" y="0"/>
                </a:lnTo>
                <a:close/>
              </a:path>
              <a:path w="143509" h="165735">
                <a:moveTo>
                  <a:pt x="25478" y="14732"/>
                </a:moveTo>
                <a:lnTo>
                  <a:pt x="14820" y="14732"/>
                </a:lnTo>
                <a:lnTo>
                  <a:pt x="132092" y="82677"/>
                </a:lnTo>
                <a:lnTo>
                  <a:pt x="142989" y="82677"/>
                </a:lnTo>
                <a:lnTo>
                  <a:pt x="25478" y="14732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679" y="1992248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4">
                <a:moveTo>
                  <a:pt x="0" y="0"/>
                </a:moveTo>
                <a:lnTo>
                  <a:pt x="39217" y="67945"/>
                </a:lnTo>
                <a:lnTo>
                  <a:pt x="117271" y="6794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858" y="1977517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142989" y="82677"/>
                </a:lnTo>
                <a:lnTo>
                  <a:pt x="0" y="165227"/>
                </a:lnTo>
                <a:lnTo>
                  <a:pt x="47739" y="8267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730" y="1972310"/>
            <a:ext cx="2165985" cy="222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424" y="1598675"/>
            <a:ext cx="43891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268" y="1575816"/>
            <a:ext cx="1755648" cy="345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8548" y="1575816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424" y="1872995"/>
            <a:ext cx="43891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268" y="1850135"/>
            <a:ext cx="2462784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5683" y="1850135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756" y="2124455"/>
            <a:ext cx="554736" cy="345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123" y="2124455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1806" y="23488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4"/>
                </a:lnTo>
                <a:lnTo>
                  <a:pt x="2768" y="13715"/>
                </a:lnTo>
                <a:lnTo>
                  <a:pt x="0" y="20447"/>
                </a:lnTo>
                <a:lnTo>
                  <a:pt x="0" y="36068"/>
                </a:lnTo>
                <a:lnTo>
                  <a:pt x="2768" y="42672"/>
                </a:lnTo>
                <a:lnTo>
                  <a:pt x="13855" y="53848"/>
                </a:lnTo>
                <a:lnTo>
                  <a:pt x="20497" y="56642"/>
                </a:lnTo>
                <a:lnTo>
                  <a:pt x="36055" y="56642"/>
                </a:lnTo>
                <a:lnTo>
                  <a:pt x="42735" y="53848"/>
                </a:lnTo>
                <a:lnTo>
                  <a:pt x="53822" y="42672"/>
                </a:lnTo>
                <a:lnTo>
                  <a:pt x="56591" y="36068"/>
                </a:lnTo>
                <a:lnTo>
                  <a:pt x="56591" y="20447"/>
                </a:lnTo>
                <a:lnTo>
                  <a:pt x="53822" y="13715"/>
                </a:lnTo>
                <a:lnTo>
                  <a:pt x="42735" y="2794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1806" y="23488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44" y="0"/>
                </a:moveTo>
                <a:lnTo>
                  <a:pt x="36055" y="0"/>
                </a:lnTo>
                <a:lnTo>
                  <a:pt x="42735" y="2794"/>
                </a:lnTo>
                <a:lnTo>
                  <a:pt x="48272" y="8255"/>
                </a:lnTo>
                <a:lnTo>
                  <a:pt x="53822" y="13715"/>
                </a:lnTo>
                <a:lnTo>
                  <a:pt x="56591" y="20447"/>
                </a:lnTo>
                <a:lnTo>
                  <a:pt x="56591" y="28194"/>
                </a:lnTo>
                <a:lnTo>
                  <a:pt x="56591" y="36068"/>
                </a:lnTo>
                <a:lnTo>
                  <a:pt x="53822" y="42672"/>
                </a:lnTo>
                <a:lnTo>
                  <a:pt x="48272" y="48260"/>
                </a:lnTo>
                <a:lnTo>
                  <a:pt x="42735" y="53848"/>
                </a:lnTo>
                <a:lnTo>
                  <a:pt x="36055" y="56642"/>
                </a:lnTo>
                <a:lnTo>
                  <a:pt x="28244" y="56642"/>
                </a:lnTo>
                <a:lnTo>
                  <a:pt x="20497" y="56642"/>
                </a:lnTo>
                <a:lnTo>
                  <a:pt x="13855" y="53848"/>
                </a:lnTo>
                <a:lnTo>
                  <a:pt x="8318" y="48260"/>
                </a:lnTo>
                <a:lnTo>
                  <a:pt x="2768" y="42672"/>
                </a:lnTo>
                <a:lnTo>
                  <a:pt x="0" y="36068"/>
                </a:lnTo>
                <a:lnTo>
                  <a:pt x="0" y="28194"/>
                </a:lnTo>
                <a:lnTo>
                  <a:pt x="0" y="20447"/>
                </a:lnTo>
                <a:lnTo>
                  <a:pt x="2768" y="13715"/>
                </a:lnTo>
                <a:lnTo>
                  <a:pt x="8318" y="8255"/>
                </a:lnTo>
                <a:lnTo>
                  <a:pt x="13855" y="2794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0127" y="2283967"/>
            <a:ext cx="1477352" cy="182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1806" y="26231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3"/>
                </a:lnTo>
                <a:lnTo>
                  <a:pt x="2768" y="13715"/>
                </a:lnTo>
                <a:lnTo>
                  <a:pt x="0" y="20447"/>
                </a:lnTo>
                <a:lnTo>
                  <a:pt x="0" y="36067"/>
                </a:lnTo>
                <a:lnTo>
                  <a:pt x="2768" y="42672"/>
                </a:lnTo>
                <a:lnTo>
                  <a:pt x="13855" y="53848"/>
                </a:lnTo>
                <a:lnTo>
                  <a:pt x="20497" y="56641"/>
                </a:lnTo>
                <a:lnTo>
                  <a:pt x="36055" y="56641"/>
                </a:lnTo>
                <a:lnTo>
                  <a:pt x="42735" y="53848"/>
                </a:lnTo>
                <a:lnTo>
                  <a:pt x="53822" y="42672"/>
                </a:lnTo>
                <a:lnTo>
                  <a:pt x="56591" y="36067"/>
                </a:lnTo>
                <a:lnTo>
                  <a:pt x="56591" y="20447"/>
                </a:lnTo>
                <a:lnTo>
                  <a:pt x="53822" y="13715"/>
                </a:lnTo>
                <a:lnTo>
                  <a:pt x="42735" y="2793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1806" y="26231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44" y="0"/>
                </a:moveTo>
                <a:lnTo>
                  <a:pt x="36055" y="0"/>
                </a:lnTo>
                <a:lnTo>
                  <a:pt x="42735" y="2793"/>
                </a:lnTo>
                <a:lnTo>
                  <a:pt x="48272" y="8254"/>
                </a:lnTo>
                <a:lnTo>
                  <a:pt x="53822" y="13715"/>
                </a:lnTo>
                <a:lnTo>
                  <a:pt x="56591" y="20447"/>
                </a:lnTo>
                <a:lnTo>
                  <a:pt x="56591" y="28193"/>
                </a:lnTo>
                <a:lnTo>
                  <a:pt x="56591" y="36067"/>
                </a:lnTo>
                <a:lnTo>
                  <a:pt x="53822" y="42672"/>
                </a:lnTo>
                <a:lnTo>
                  <a:pt x="48272" y="48260"/>
                </a:lnTo>
                <a:lnTo>
                  <a:pt x="42735" y="53848"/>
                </a:lnTo>
                <a:lnTo>
                  <a:pt x="36055" y="56641"/>
                </a:lnTo>
                <a:lnTo>
                  <a:pt x="28244" y="56641"/>
                </a:lnTo>
                <a:lnTo>
                  <a:pt x="20497" y="56641"/>
                </a:lnTo>
                <a:lnTo>
                  <a:pt x="13855" y="53848"/>
                </a:lnTo>
                <a:lnTo>
                  <a:pt x="8318" y="48260"/>
                </a:lnTo>
                <a:lnTo>
                  <a:pt x="2768" y="42672"/>
                </a:lnTo>
                <a:lnTo>
                  <a:pt x="0" y="36067"/>
                </a:lnTo>
                <a:lnTo>
                  <a:pt x="0" y="28193"/>
                </a:lnTo>
                <a:lnTo>
                  <a:pt x="0" y="20447"/>
                </a:lnTo>
                <a:lnTo>
                  <a:pt x="2768" y="13715"/>
                </a:lnTo>
                <a:lnTo>
                  <a:pt x="8318" y="8254"/>
                </a:lnTo>
                <a:lnTo>
                  <a:pt x="13855" y="2793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0081" y="2561082"/>
            <a:ext cx="945616" cy="225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" y="2183892"/>
            <a:ext cx="338328" cy="326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7467" y="2164079"/>
            <a:ext cx="1773936" cy="3459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74035" y="2164079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100" y="2458211"/>
            <a:ext cx="338328" cy="326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7467" y="2438400"/>
            <a:ext cx="1231392" cy="3459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1492" y="2438400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756" y="2712720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9555" y="2987039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1858" y="2869438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0" y="0"/>
                </a:moveTo>
                <a:lnTo>
                  <a:pt x="47739" y="82550"/>
                </a:lnTo>
                <a:lnTo>
                  <a:pt x="0" y="165100"/>
                </a:lnTo>
                <a:lnTo>
                  <a:pt x="142989" y="82550"/>
                </a:lnTo>
                <a:lnTo>
                  <a:pt x="54038" y="82550"/>
                </a:lnTo>
                <a:lnTo>
                  <a:pt x="14820" y="14732"/>
                </a:lnTo>
                <a:lnTo>
                  <a:pt x="25518" y="14732"/>
                </a:lnTo>
                <a:lnTo>
                  <a:pt x="0" y="0"/>
                </a:lnTo>
                <a:close/>
              </a:path>
              <a:path w="143509" h="165100">
                <a:moveTo>
                  <a:pt x="25518" y="14732"/>
                </a:moveTo>
                <a:lnTo>
                  <a:pt x="14820" y="14732"/>
                </a:lnTo>
                <a:lnTo>
                  <a:pt x="132092" y="82550"/>
                </a:lnTo>
                <a:lnTo>
                  <a:pt x="142989" y="82550"/>
                </a:lnTo>
                <a:lnTo>
                  <a:pt x="25518" y="14732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6679" y="2884170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4">
                <a:moveTo>
                  <a:pt x="0" y="0"/>
                </a:moveTo>
                <a:lnTo>
                  <a:pt x="39217" y="67817"/>
                </a:lnTo>
                <a:lnTo>
                  <a:pt x="117271" y="6781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858" y="2869438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0" y="0"/>
                </a:moveTo>
                <a:lnTo>
                  <a:pt x="142989" y="82550"/>
                </a:lnTo>
                <a:lnTo>
                  <a:pt x="0" y="165100"/>
                </a:lnTo>
                <a:lnTo>
                  <a:pt x="47739" y="8255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7453" y="2864485"/>
            <a:ext cx="2311374" cy="2250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4424" y="2764535"/>
            <a:ext cx="438912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0268" y="2741676"/>
            <a:ext cx="2596896" cy="345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39795" y="2741676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1806" y="3284092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36055" y="0"/>
                </a:moveTo>
                <a:lnTo>
                  <a:pt x="20497" y="0"/>
                </a:lnTo>
                <a:lnTo>
                  <a:pt x="13855" y="2667"/>
                </a:lnTo>
                <a:lnTo>
                  <a:pt x="8318" y="8255"/>
                </a:lnTo>
                <a:lnTo>
                  <a:pt x="2768" y="13716"/>
                </a:lnTo>
                <a:lnTo>
                  <a:pt x="0" y="20320"/>
                </a:lnTo>
                <a:lnTo>
                  <a:pt x="0" y="35941"/>
                </a:lnTo>
                <a:lnTo>
                  <a:pt x="2768" y="42672"/>
                </a:lnTo>
                <a:lnTo>
                  <a:pt x="8318" y="48260"/>
                </a:lnTo>
                <a:lnTo>
                  <a:pt x="13855" y="53721"/>
                </a:lnTo>
                <a:lnTo>
                  <a:pt x="20497" y="56515"/>
                </a:lnTo>
                <a:lnTo>
                  <a:pt x="36055" y="56515"/>
                </a:lnTo>
                <a:lnTo>
                  <a:pt x="42735" y="53721"/>
                </a:lnTo>
                <a:lnTo>
                  <a:pt x="48272" y="48260"/>
                </a:lnTo>
                <a:lnTo>
                  <a:pt x="53822" y="42672"/>
                </a:lnTo>
                <a:lnTo>
                  <a:pt x="56591" y="35941"/>
                </a:lnTo>
                <a:lnTo>
                  <a:pt x="56591" y="20320"/>
                </a:lnTo>
                <a:lnTo>
                  <a:pt x="53822" y="13716"/>
                </a:lnTo>
                <a:lnTo>
                  <a:pt x="48272" y="8255"/>
                </a:lnTo>
                <a:lnTo>
                  <a:pt x="42735" y="2667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1806" y="3284092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28244" y="0"/>
                </a:moveTo>
                <a:lnTo>
                  <a:pt x="36055" y="0"/>
                </a:lnTo>
                <a:lnTo>
                  <a:pt x="42735" y="2667"/>
                </a:lnTo>
                <a:lnTo>
                  <a:pt x="48272" y="8255"/>
                </a:lnTo>
                <a:lnTo>
                  <a:pt x="53822" y="13716"/>
                </a:lnTo>
                <a:lnTo>
                  <a:pt x="56591" y="20320"/>
                </a:lnTo>
                <a:lnTo>
                  <a:pt x="56591" y="28194"/>
                </a:lnTo>
                <a:lnTo>
                  <a:pt x="56591" y="35941"/>
                </a:lnTo>
                <a:lnTo>
                  <a:pt x="53822" y="42672"/>
                </a:lnTo>
                <a:lnTo>
                  <a:pt x="48272" y="48260"/>
                </a:lnTo>
                <a:lnTo>
                  <a:pt x="42735" y="53721"/>
                </a:lnTo>
                <a:lnTo>
                  <a:pt x="36055" y="56515"/>
                </a:lnTo>
                <a:lnTo>
                  <a:pt x="28244" y="56515"/>
                </a:lnTo>
                <a:lnTo>
                  <a:pt x="20497" y="56515"/>
                </a:lnTo>
                <a:lnTo>
                  <a:pt x="13855" y="53721"/>
                </a:lnTo>
                <a:lnTo>
                  <a:pt x="8318" y="48260"/>
                </a:lnTo>
                <a:lnTo>
                  <a:pt x="2768" y="42672"/>
                </a:lnTo>
                <a:lnTo>
                  <a:pt x="0" y="35941"/>
                </a:lnTo>
                <a:lnTo>
                  <a:pt x="0" y="28194"/>
                </a:lnTo>
                <a:lnTo>
                  <a:pt x="0" y="20320"/>
                </a:lnTo>
                <a:lnTo>
                  <a:pt x="2768" y="13716"/>
                </a:lnTo>
                <a:lnTo>
                  <a:pt x="8318" y="8255"/>
                </a:lnTo>
                <a:lnTo>
                  <a:pt x="13855" y="2667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127" y="3219195"/>
            <a:ext cx="1477352" cy="1828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1806" y="3558413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36055" y="0"/>
                </a:moveTo>
                <a:lnTo>
                  <a:pt x="20497" y="0"/>
                </a:lnTo>
                <a:lnTo>
                  <a:pt x="13855" y="2666"/>
                </a:lnTo>
                <a:lnTo>
                  <a:pt x="8318" y="8254"/>
                </a:lnTo>
                <a:lnTo>
                  <a:pt x="2768" y="13715"/>
                </a:lnTo>
                <a:lnTo>
                  <a:pt x="0" y="20320"/>
                </a:lnTo>
                <a:lnTo>
                  <a:pt x="0" y="35940"/>
                </a:lnTo>
                <a:lnTo>
                  <a:pt x="2768" y="42672"/>
                </a:lnTo>
                <a:lnTo>
                  <a:pt x="8318" y="48260"/>
                </a:lnTo>
                <a:lnTo>
                  <a:pt x="13855" y="53720"/>
                </a:lnTo>
                <a:lnTo>
                  <a:pt x="20497" y="56514"/>
                </a:lnTo>
                <a:lnTo>
                  <a:pt x="36055" y="56514"/>
                </a:lnTo>
                <a:lnTo>
                  <a:pt x="42735" y="53720"/>
                </a:lnTo>
                <a:lnTo>
                  <a:pt x="48272" y="48260"/>
                </a:lnTo>
                <a:lnTo>
                  <a:pt x="53822" y="42672"/>
                </a:lnTo>
                <a:lnTo>
                  <a:pt x="56591" y="35940"/>
                </a:lnTo>
                <a:lnTo>
                  <a:pt x="56591" y="20320"/>
                </a:lnTo>
                <a:lnTo>
                  <a:pt x="53822" y="13715"/>
                </a:lnTo>
                <a:lnTo>
                  <a:pt x="48272" y="8254"/>
                </a:lnTo>
                <a:lnTo>
                  <a:pt x="42735" y="2666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1806" y="3558413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28244" y="0"/>
                </a:moveTo>
                <a:lnTo>
                  <a:pt x="36055" y="0"/>
                </a:lnTo>
                <a:lnTo>
                  <a:pt x="42735" y="2666"/>
                </a:lnTo>
                <a:lnTo>
                  <a:pt x="48272" y="8254"/>
                </a:lnTo>
                <a:lnTo>
                  <a:pt x="53822" y="13715"/>
                </a:lnTo>
                <a:lnTo>
                  <a:pt x="56591" y="20320"/>
                </a:lnTo>
                <a:lnTo>
                  <a:pt x="56591" y="28194"/>
                </a:lnTo>
                <a:lnTo>
                  <a:pt x="56591" y="35940"/>
                </a:lnTo>
                <a:lnTo>
                  <a:pt x="53822" y="42672"/>
                </a:lnTo>
                <a:lnTo>
                  <a:pt x="48272" y="48260"/>
                </a:lnTo>
                <a:lnTo>
                  <a:pt x="42735" y="53720"/>
                </a:lnTo>
                <a:lnTo>
                  <a:pt x="36055" y="56514"/>
                </a:lnTo>
                <a:lnTo>
                  <a:pt x="28244" y="56514"/>
                </a:lnTo>
                <a:lnTo>
                  <a:pt x="20497" y="56514"/>
                </a:lnTo>
                <a:lnTo>
                  <a:pt x="13855" y="53720"/>
                </a:lnTo>
                <a:lnTo>
                  <a:pt x="8318" y="48260"/>
                </a:lnTo>
                <a:lnTo>
                  <a:pt x="2768" y="42672"/>
                </a:lnTo>
                <a:lnTo>
                  <a:pt x="0" y="35940"/>
                </a:lnTo>
                <a:lnTo>
                  <a:pt x="0" y="28194"/>
                </a:lnTo>
                <a:lnTo>
                  <a:pt x="0" y="20320"/>
                </a:lnTo>
                <a:lnTo>
                  <a:pt x="2768" y="13715"/>
                </a:lnTo>
                <a:lnTo>
                  <a:pt x="8318" y="8254"/>
                </a:lnTo>
                <a:lnTo>
                  <a:pt x="13855" y="2666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10081" y="3496309"/>
            <a:ext cx="945616" cy="2254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100" y="3119627"/>
            <a:ext cx="338328" cy="3261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7467" y="3099816"/>
            <a:ext cx="1773936" cy="3459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4035" y="3099816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" y="3393947"/>
            <a:ext cx="338328" cy="3261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7467" y="3374135"/>
            <a:ext cx="1231392" cy="345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1492" y="3374135"/>
            <a:ext cx="347471" cy="34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3756" y="3648455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19555" y="3922776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1858" y="3760596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47739" y="82676"/>
                </a:lnTo>
                <a:lnTo>
                  <a:pt x="0" y="165226"/>
                </a:lnTo>
                <a:lnTo>
                  <a:pt x="142989" y="82676"/>
                </a:lnTo>
                <a:lnTo>
                  <a:pt x="54038" y="82676"/>
                </a:lnTo>
                <a:lnTo>
                  <a:pt x="14820" y="14731"/>
                </a:lnTo>
                <a:lnTo>
                  <a:pt x="25478" y="14731"/>
                </a:lnTo>
                <a:lnTo>
                  <a:pt x="0" y="0"/>
                </a:lnTo>
                <a:close/>
              </a:path>
              <a:path w="143509" h="165735">
                <a:moveTo>
                  <a:pt x="25478" y="14731"/>
                </a:moveTo>
                <a:lnTo>
                  <a:pt x="14820" y="14731"/>
                </a:lnTo>
                <a:lnTo>
                  <a:pt x="132092" y="82676"/>
                </a:lnTo>
                <a:lnTo>
                  <a:pt x="142989" y="82676"/>
                </a:lnTo>
                <a:lnTo>
                  <a:pt x="25478" y="14731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679" y="3775328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5">
                <a:moveTo>
                  <a:pt x="0" y="0"/>
                </a:moveTo>
                <a:lnTo>
                  <a:pt x="39217" y="67945"/>
                </a:lnTo>
                <a:lnTo>
                  <a:pt x="117271" y="6794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1858" y="3760596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142989" y="82676"/>
                </a:lnTo>
                <a:lnTo>
                  <a:pt x="0" y="165226"/>
                </a:lnTo>
                <a:lnTo>
                  <a:pt x="47739" y="82676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8832" y="3755390"/>
            <a:ext cx="1006119" cy="2254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4424" y="3656076"/>
            <a:ext cx="43891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0268" y="3633215"/>
            <a:ext cx="1303020" cy="3459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5920" y="3633215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06" y="4122292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36055" y="0"/>
                </a:moveTo>
                <a:lnTo>
                  <a:pt x="20497" y="0"/>
                </a:lnTo>
                <a:lnTo>
                  <a:pt x="13855" y="2666"/>
                </a:lnTo>
                <a:lnTo>
                  <a:pt x="8318" y="8254"/>
                </a:lnTo>
                <a:lnTo>
                  <a:pt x="2768" y="13715"/>
                </a:lnTo>
                <a:lnTo>
                  <a:pt x="0" y="20319"/>
                </a:lnTo>
                <a:lnTo>
                  <a:pt x="0" y="35940"/>
                </a:lnTo>
                <a:lnTo>
                  <a:pt x="2768" y="42671"/>
                </a:lnTo>
                <a:lnTo>
                  <a:pt x="8318" y="48259"/>
                </a:lnTo>
                <a:lnTo>
                  <a:pt x="13855" y="53720"/>
                </a:lnTo>
                <a:lnTo>
                  <a:pt x="20497" y="56514"/>
                </a:lnTo>
                <a:lnTo>
                  <a:pt x="36055" y="56514"/>
                </a:lnTo>
                <a:lnTo>
                  <a:pt x="42735" y="53720"/>
                </a:lnTo>
                <a:lnTo>
                  <a:pt x="48272" y="48259"/>
                </a:lnTo>
                <a:lnTo>
                  <a:pt x="53822" y="42671"/>
                </a:lnTo>
                <a:lnTo>
                  <a:pt x="56591" y="35940"/>
                </a:lnTo>
                <a:lnTo>
                  <a:pt x="56591" y="20319"/>
                </a:lnTo>
                <a:lnTo>
                  <a:pt x="53822" y="13715"/>
                </a:lnTo>
                <a:lnTo>
                  <a:pt x="48272" y="8254"/>
                </a:lnTo>
                <a:lnTo>
                  <a:pt x="42735" y="2666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1806" y="4122292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28244" y="0"/>
                </a:moveTo>
                <a:lnTo>
                  <a:pt x="36055" y="0"/>
                </a:lnTo>
                <a:lnTo>
                  <a:pt x="42735" y="2666"/>
                </a:lnTo>
                <a:lnTo>
                  <a:pt x="48272" y="8254"/>
                </a:lnTo>
                <a:lnTo>
                  <a:pt x="53822" y="13715"/>
                </a:lnTo>
                <a:lnTo>
                  <a:pt x="56591" y="20319"/>
                </a:lnTo>
                <a:lnTo>
                  <a:pt x="56591" y="28193"/>
                </a:lnTo>
                <a:lnTo>
                  <a:pt x="56591" y="35940"/>
                </a:lnTo>
                <a:lnTo>
                  <a:pt x="53822" y="42671"/>
                </a:lnTo>
                <a:lnTo>
                  <a:pt x="48272" y="48259"/>
                </a:lnTo>
                <a:lnTo>
                  <a:pt x="42735" y="53720"/>
                </a:lnTo>
                <a:lnTo>
                  <a:pt x="36055" y="56514"/>
                </a:lnTo>
                <a:lnTo>
                  <a:pt x="28244" y="56514"/>
                </a:lnTo>
                <a:lnTo>
                  <a:pt x="20497" y="56514"/>
                </a:lnTo>
                <a:lnTo>
                  <a:pt x="13855" y="53720"/>
                </a:lnTo>
                <a:lnTo>
                  <a:pt x="8318" y="48259"/>
                </a:lnTo>
                <a:lnTo>
                  <a:pt x="2768" y="42671"/>
                </a:lnTo>
                <a:lnTo>
                  <a:pt x="0" y="35940"/>
                </a:lnTo>
                <a:lnTo>
                  <a:pt x="0" y="28193"/>
                </a:lnTo>
                <a:lnTo>
                  <a:pt x="0" y="20319"/>
                </a:lnTo>
                <a:lnTo>
                  <a:pt x="2768" y="13715"/>
                </a:lnTo>
                <a:lnTo>
                  <a:pt x="8318" y="8254"/>
                </a:lnTo>
                <a:lnTo>
                  <a:pt x="13855" y="2666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14208" y="4057396"/>
            <a:ext cx="2035975" cy="5025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1806" y="4396613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36055" y="0"/>
                </a:moveTo>
                <a:lnTo>
                  <a:pt x="20497" y="0"/>
                </a:lnTo>
                <a:lnTo>
                  <a:pt x="13855" y="2667"/>
                </a:lnTo>
                <a:lnTo>
                  <a:pt x="8318" y="8255"/>
                </a:lnTo>
                <a:lnTo>
                  <a:pt x="2768" y="13716"/>
                </a:lnTo>
                <a:lnTo>
                  <a:pt x="0" y="20319"/>
                </a:lnTo>
                <a:lnTo>
                  <a:pt x="0" y="35941"/>
                </a:lnTo>
                <a:lnTo>
                  <a:pt x="2768" y="42672"/>
                </a:lnTo>
                <a:lnTo>
                  <a:pt x="8318" y="48260"/>
                </a:lnTo>
                <a:lnTo>
                  <a:pt x="13855" y="53720"/>
                </a:lnTo>
                <a:lnTo>
                  <a:pt x="20497" y="56514"/>
                </a:lnTo>
                <a:lnTo>
                  <a:pt x="36055" y="56514"/>
                </a:lnTo>
                <a:lnTo>
                  <a:pt x="42735" y="53720"/>
                </a:lnTo>
                <a:lnTo>
                  <a:pt x="48272" y="48260"/>
                </a:lnTo>
                <a:lnTo>
                  <a:pt x="53822" y="42672"/>
                </a:lnTo>
                <a:lnTo>
                  <a:pt x="56591" y="35941"/>
                </a:lnTo>
                <a:lnTo>
                  <a:pt x="56591" y="20319"/>
                </a:lnTo>
                <a:lnTo>
                  <a:pt x="53822" y="13716"/>
                </a:lnTo>
                <a:lnTo>
                  <a:pt x="48272" y="8255"/>
                </a:lnTo>
                <a:lnTo>
                  <a:pt x="42735" y="2667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1806" y="4396613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28244" y="0"/>
                </a:moveTo>
                <a:lnTo>
                  <a:pt x="36055" y="0"/>
                </a:lnTo>
                <a:lnTo>
                  <a:pt x="42735" y="2667"/>
                </a:lnTo>
                <a:lnTo>
                  <a:pt x="48272" y="8255"/>
                </a:lnTo>
                <a:lnTo>
                  <a:pt x="53822" y="13716"/>
                </a:lnTo>
                <a:lnTo>
                  <a:pt x="56591" y="20319"/>
                </a:lnTo>
                <a:lnTo>
                  <a:pt x="56591" y="28193"/>
                </a:lnTo>
                <a:lnTo>
                  <a:pt x="56591" y="35941"/>
                </a:lnTo>
                <a:lnTo>
                  <a:pt x="53822" y="42672"/>
                </a:lnTo>
                <a:lnTo>
                  <a:pt x="48272" y="48260"/>
                </a:lnTo>
                <a:lnTo>
                  <a:pt x="42735" y="53720"/>
                </a:lnTo>
                <a:lnTo>
                  <a:pt x="36055" y="56514"/>
                </a:lnTo>
                <a:lnTo>
                  <a:pt x="28244" y="56514"/>
                </a:lnTo>
                <a:lnTo>
                  <a:pt x="20497" y="56514"/>
                </a:lnTo>
                <a:lnTo>
                  <a:pt x="13855" y="53720"/>
                </a:lnTo>
                <a:lnTo>
                  <a:pt x="8318" y="48260"/>
                </a:lnTo>
                <a:lnTo>
                  <a:pt x="2768" y="42672"/>
                </a:lnTo>
                <a:lnTo>
                  <a:pt x="0" y="35941"/>
                </a:lnTo>
                <a:lnTo>
                  <a:pt x="0" y="28193"/>
                </a:lnTo>
                <a:lnTo>
                  <a:pt x="0" y="20319"/>
                </a:lnTo>
                <a:lnTo>
                  <a:pt x="2768" y="13716"/>
                </a:lnTo>
                <a:lnTo>
                  <a:pt x="8318" y="8255"/>
                </a:lnTo>
                <a:lnTo>
                  <a:pt x="13855" y="2667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0100" y="3957828"/>
            <a:ext cx="338328" cy="3261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7467" y="3938015"/>
            <a:ext cx="2321052" cy="3459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1151" y="3938015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0100" y="4232147"/>
            <a:ext cx="338328" cy="3261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7467" y="4212335"/>
            <a:ext cx="1458468" cy="3459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58567" y="4212335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3756" y="4486655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9555" y="4760976"/>
            <a:ext cx="347472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1858" y="4739385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47739" y="82676"/>
                </a:lnTo>
                <a:lnTo>
                  <a:pt x="0" y="165226"/>
                </a:lnTo>
                <a:lnTo>
                  <a:pt x="142989" y="82676"/>
                </a:lnTo>
                <a:lnTo>
                  <a:pt x="54038" y="82676"/>
                </a:lnTo>
                <a:lnTo>
                  <a:pt x="14820" y="14731"/>
                </a:lnTo>
                <a:lnTo>
                  <a:pt x="25478" y="14731"/>
                </a:lnTo>
                <a:lnTo>
                  <a:pt x="0" y="0"/>
                </a:lnTo>
                <a:close/>
              </a:path>
              <a:path w="143509" h="165735">
                <a:moveTo>
                  <a:pt x="25478" y="14731"/>
                </a:moveTo>
                <a:lnTo>
                  <a:pt x="14820" y="14731"/>
                </a:lnTo>
                <a:lnTo>
                  <a:pt x="132092" y="82676"/>
                </a:lnTo>
                <a:lnTo>
                  <a:pt x="142989" y="82676"/>
                </a:lnTo>
                <a:lnTo>
                  <a:pt x="25478" y="14731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6679" y="4754117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5">
                <a:moveTo>
                  <a:pt x="0" y="0"/>
                </a:moveTo>
                <a:lnTo>
                  <a:pt x="39217" y="67944"/>
                </a:lnTo>
                <a:lnTo>
                  <a:pt x="117271" y="679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1858" y="4739385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142989" y="82676"/>
                </a:lnTo>
                <a:lnTo>
                  <a:pt x="0" y="165226"/>
                </a:lnTo>
                <a:lnTo>
                  <a:pt x="47739" y="82676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8730" y="4734178"/>
            <a:ext cx="701421" cy="17995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4424" y="4634484"/>
            <a:ext cx="438912" cy="3230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0268" y="4611623"/>
            <a:ext cx="998219" cy="3459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1119" y="4611623"/>
            <a:ext cx="347471" cy="345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1806" y="513168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3"/>
                </a:lnTo>
                <a:lnTo>
                  <a:pt x="8318" y="8255"/>
                </a:lnTo>
                <a:lnTo>
                  <a:pt x="2768" y="13843"/>
                </a:lnTo>
                <a:lnTo>
                  <a:pt x="0" y="20447"/>
                </a:lnTo>
                <a:lnTo>
                  <a:pt x="0" y="36068"/>
                </a:lnTo>
                <a:lnTo>
                  <a:pt x="2768" y="42799"/>
                </a:lnTo>
                <a:lnTo>
                  <a:pt x="8318" y="48260"/>
                </a:lnTo>
                <a:lnTo>
                  <a:pt x="13855" y="53848"/>
                </a:lnTo>
                <a:lnTo>
                  <a:pt x="20497" y="56642"/>
                </a:lnTo>
                <a:lnTo>
                  <a:pt x="36055" y="56642"/>
                </a:lnTo>
                <a:lnTo>
                  <a:pt x="42735" y="53848"/>
                </a:lnTo>
                <a:lnTo>
                  <a:pt x="48272" y="48260"/>
                </a:lnTo>
                <a:lnTo>
                  <a:pt x="53822" y="42799"/>
                </a:lnTo>
                <a:lnTo>
                  <a:pt x="56591" y="36068"/>
                </a:lnTo>
                <a:lnTo>
                  <a:pt x="56591" y="20447"/>
                </a:lnTo>
                <a:lnTo>
                  <a:pt x="53822" y="13843"/>
                </a:lnTo>
                <a:lnTo>
                  <a:pt x="48272" y="8255"/>
                </a:lnTo>
                <a:lnTo>
                  <a:pt x="42735" y="2793"/>
                </a:lnTo>
                <a:lnTo>
                  <a:pt x="36055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41806" y="513168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44" y="0"/>
                </a:moveTo>
                <a:lnTo>
                  <a:pt x="36055" y="0"/>
                </a:lnTo>
                <a:lnTo>
                  <a:pt x="42735" y="2793"/>
                </a:lnTo>
                <a:lnTo>
                  <a:pt x="48272" y="8255"/>
                </a:lnTo>
                <a:lnTo>
                  <a:pt x="53822" y="13843"/>
                </a:lnTo>
                <a:lnTo>
                  <a:pt x="56591" y="20447"/>
                </a:lnTo>
                <a:lnTo>
                  <a:pt x="56591" y="28321"/>
                </a:lnTo>
                <a:lnTo>
                  <a:pt x="56591" y="36068"/>
                </a:lnTo>
                <a:lnTo>
                  <a:pt x="53822" y="42799"/>
                </a:lnTo>
                <a:lnTo>
                  <a:pt x="48272" y="48260"/>
                </a:lnTo>
                <a:lnTo>
                  <a:pt x="42735" y="53848"/>
                </a:lnTo>
                <a:lnTo>
                  <a:pt x="36055" y="56642"/>
                </a:lnTo>
                <a:lnTo>
                  <a:pt x="28244" y="56642"/>
                </a:lnTo>
                <a:lnTo>
                  <a:pt x="20497" y="56642"/>
                </a:lnTo>
                <a:lnTo>
                  <a:pt x="13855" y="53848"/>
                </a:lnTo>
                <a:lnTo>
                  <a:pt x="8318" y="48260"/>
                </a:lnTo>
                <a:lnTo>
                  <a:pt x="2768" y="42799"/>
                </a:lnTo>
                <a:lnTo>
                  <a:pt x="0" y="36068"/>
                </a:lnTo>
                <a:lnTo>
                  <a:pt x="0" y="28321"/>
                </a:lnTo>
                <a:lnTo>
                  <a:pt x="0" y="20447"/>
                </a:lnTo>
                <a:lnTo>
                  <a:pt x="2768" y="13843"/>
                </a:lnTo>
                <a:lnTo>
                  <a:pt x="8318" y="8255"/>
                </a:lnTo>
                <a:lnTo>
                  <a:pt x="13855" y="2793"/>
                </a:lnTo>
                <a:lnTo>
                  <a:pt x="20497" y="0"/>
                </a:lnTo>
                <a:lnTo>
                  <a:pt x="28244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14208" y="5066791"/>
            <a:ext cx="1729651" cy="2282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0100" y="4966715"/>
            <a:ext cx="338328" cy="3261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77467" y="4946903"/>
            <a:ext cx="2014727" cy="3459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14827" y="4946903"/>
            <a:ext cx="347472" cy="34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0955" y="5221223"/>
            <a:ext cx="347472" cy="34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3756" y="5495544"/>
            <a:ext cx="347472" cy="34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19555" y="5769864"/>
            <a:ext cx="347472" cy="34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1858" y="5513196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47739" y="82626"/>
                </a:lnTo>
                <a:lnTo>
                  <a:pt x="0" y="165226"/>
                </a:lnTo>
                <a:lnTo>
                  <a:pt x="142989" y="82626"/>
                </a:lnTo>
                <a:lnTo>
                  <a:pt x="54038" y="82626"/>
                </a:lnTo>
                <a:lnTo>
                  <a:pt x="14820" y="14731"/>
                </a:lnTo>
                <a:lnTo>
                  <a:pt x="25494" y="14731"/>
                </a:lnTo>
                <a:lnTo>
                  <a:pt x="0" y="0"/>
                </a:lnTo>
                <a:close/>
              </a:path>
              <a:path w="143509" h="165735">
                <a:moveTo>
                  <a:pt x="25494" y="14731"/>
                </a:moveTo>
                <a:lnTo>
                  <a:pt x="14820" y="14731"/>
                </a:lnTo>
                <a:lnTo>
                  <a:pt x="132092" y="82626"/>
                </a:lnTo>
                <a:lnTo>
                  <a:pt x="142989" y="82626"/>
                </a:lnTo>
                <a:lnTo>
                  <a:pt x="25494" y="14731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6679" y="5527928"/>
            <a:ext cx="117475" cy="67945"/>
          </a:xfrm>
          <a:custGeom>
            <a:avLst/>
            <a:gdLst/>
            <a:ahLst/>
            <a:cxnLst/>
            <a:rect l="l" t="t" r="r" b="b"/>
            <a:pathLst>
              <a:path w="117475" h="67945">
                <a:moveTo>
                  <a:pt x="0" y="0"/>
                </a:moveTo>
                <a:lnTo>
                  <a:pt x="39217" y="67894"/>
                </a:lnTo>
                <a:lnTo>
                  <a:pt x="117271" y="6789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1858" y="5513196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09" h="165735">
                <a:moveTo>
                  <a:pt x="0" y="0"/>
                </a:moveTo>
                <a:lnTo>
                  <a:pt x="142989" y="82626"/>
                </a:lnTo>
                <a:lnTo>
                  <a:pt x="0" y="165226"/>
                </a:lnTo>
                <a:lnTo>
                  <a:pt x="47739" y="82626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D1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7613" y="5505196"/>
            <a:ext cx="5144871" cy="4995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4424" y="5408676"/>
            <a:ext cx="43891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0268" y="5385815"/>
            <a:ext cx="5515356" cy="3459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0268" y="5660135"/>
            <a:ext cx="2450592" cy="3459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793492" y="5660135"/>
            <a:ext cx="347471" cy="34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2307" y="233172"/>
            <a:ext cx="7193280" cy="996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1771" y="233172"/>
            <a:ext cx="967740" cy="996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9254" y="599820"/>
            <a:ext cx="6308725" cy="42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6133" y="6727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60" h="179705">
                <a:moveTo>
                  <a:pt x="55499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3745" y="6635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0890" y="6635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5985" y="6635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3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8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8426" y="6635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8489" y="6525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14818" y="6078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5" y="117220"/>
                </a:lnTo>
                <a:lnTo>
                  <a:pt x="293242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6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1961" y="6078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4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7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8" y="237870"/>
                </a:lnTo>
                <a:lnTo>
                  <a:pt x="5892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7057" y="6078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4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6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1778" y="6078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2" y="0"/>
                </a:lnTo>
                <a:lnTo>
                  <a:pt x="264032" y="55752"/>
                </a:lnTo>
                <a:lnTo>
                  <a:pt x="62230" y="55752"/>
                </a:lnTo>
                <a:lnTo>
                  <a:pt x="62230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30" y="223012"/>
                </a:lnTo>
                <a:lnTo>
                  <a:pt x="62230" y="354583"/>
                </a:lnTo>
                <a:lnTo>
                  <a:pt x="269621" y="354583"/>
                </a:lnTo>
                <a:lnTo>
                  <a:pt x="269621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06770" y="607822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09">
                <a:moveTo>
                  <a:pt x="0" y="0"/>
                </a:moveTo>
                <a:lnTo>
                  <a:pt x="63372" y="0"/>
                </a:lnTo>
                <a:lnTo>
                  <a:pt x="63372" y="354583"/>
                </a:lnTo>
                <a:lnTo>
                  <a:pt x="247268" y="354583"/>
                </a:lnTo>
                <a:lnTo>
                  <a:pt x="24726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2628" y="6078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10" y="0"/>
                </a:moveTo>
                <a:lnTo>
                  <a:pt x="196723" y="0"/>
                </a:lnTo>
                <a:lnTo>
                  <a:pt x="328422" y="410210"/>
                </a:lnTo>
                <a:lnTo>
                  <a:pt x="266954" y="410210"/>
                </a:lnTo>
                <a:lnTo>
                  <a:pt x="226822" y="293877"/>
                </a:lnTo>
                <a:lnTo>
                  <a:pt x="88264" y="293877"/>
                </a:lnTo>
                <a:lnTo>
                  <a:pt x="52324" y="410210"/>
                </a:lnTo>
                <a:lnTo>
                  <a:pt x="0" y="410210"/>
                </a:lnTo>
                <a:lnTo>
                  <a:pt x="13081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6215" y="607822"/>
            <a:ext cx="290830" cy="410209"/>
          </a:xfrm>
          <a:custGeom>
            <a:avLst/>
            <a:gdLst/>
            <a:ahLst/>
            <a:cxnLst/>
            <a:rect l="l" t="t" r="r" b="b"/>
            <a:pathLst>
              <a:path w="290829" h="410209">
                <a:moveTo>
                  <a:pt x="0" y="0"/>
                </a:moveTo>
                <a:lnTo>
                  <a:pt x="290575" y="0"/>
                </a:lnTo>
                <a:lnTo>
                  <a:pt x="290575" y="55752"/>
                </a:lnTo>
                <a:lnTo>
                  <a:pt x="176275" y="55752"/>
                </a:lnTo>
                <a:lnTo>
                  <a:pt x="176275" y="410210"/>
                </a:lnTo>
                <a:lnTo>
                  <a:pt x="114046" y="410210"/>
                </a:lnTo>
                <a:lnTo>
                  <a:pt x="114046" y="55752"/>
                </a:lnTo>
                <a:lnTo>
                  <a:pt x="0" y="5575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7694" y="6078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5" h="410209">
                <a:moveTo>
                  <a:pt x="0" y="0"/>
                </a:moveTo>
                <a:lnTo>
                  <a:pt x="72008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2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5" y="410210"/>
                </a:lnTo>
                <a:lnTo>
                  <a:pt x="50926" y="62737"/>
                </a:lnTo>
                <a:lnTo>
                  <a:pt x="51307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3" y="108203"/>
                </a:lnTo>
                <a:lnTo>
                  <a:pt x="52323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2414" y="6078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3" y="0"/>
                </a:lnTo>
                <a:lnTo>
                  <a:pt x="264033" y="55752"/>
                </a:lnTo>
                <a:lnTo>
                  <a:pt x="62230" y="55752"/>
                </a:lnTo>
                <a:lnTo>
                  <a:pt x="62230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30" y="223012"/>
                </a:lnTo>
                <a:lnTo>
                  <a:pt x="62230" y="354583"/>
                </a:lnTo>
                <a:lnTo>
                  <a:pt x="269621" y="354583"/>
                </a:lnTo>
                <a:lnTo>
                  <a:pt x="269621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88638" y="607822"/>
            <a:ext cx="396875" cy="410209"/>
          </a:xfrm>
          <a:custGeom>
            <a:avLst/>
            <a:gdLst/>
            <a:ahLst/>
            <a:cxnLst/>
            <a:rect l="l" t="t" r="r" b="b"/>
            <a:pathLst>
              <a:path w="396875" h="410209">
                <a:moveTo>
                  <a:pt x="0" y="0"/>
                </a:moveTo>
                <a:lnTo>
                  <a:pt x="84327" y="0"/>
                </a:lnTo>
                <a:lnTo>
                  <a:pt x="199898" y="318135"/>
                </a:lnTo>
                <a:lnTo>
                  <a:pt x="313309" y="0"/>
                </a:lnTo>
                <a:lnTo>
                  <a:pt x="396748" y="0"/>
                </a:lnTo>
                <a:lnTo>
                  <a:pt x="396748" y="410210"/>
                </a:lnTo>
                <a:lnTo>
                  <a:pt x="336041" y="410210"/>
                </a:lnTo>
                <a:lnTo>
                  <a:pt x="336041" y="62483"/>
                </a:lnTo>
                <a:lnTo>
                  <a:pt x="216915" y="410210"/>
                </a:lnTo>
                <a:lnTo>
                  <a:pt x="174625" y="410210"/>
                </a:lnTo>
                <a:lnTo>
                  <a:pt x="54483" y="62483"/>
                </a:lnTo>
                <a:lnTo>
                  <a:pt x="54483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3607" y="607822"/>
            <a:ext cx="287020" cy="418465"/>
          </a:xfrm>
          <a:custGeom>
            <a:avLst/>
            <a:gdLst/>
            <a:ahLst/>
            <a:cxnLst/>
            <a:rect l="l" t="t" r="r" b="b"/>
            <a:pathLst>
              <a:path w="287020" h="418465">
                <a:moveTo>
                  <a:pt x="0" y="0"/>
                </a:moveTo>
                <a:lnTo>
                  <a:pt x="62102" y="0"/>
                </a:lnTo>
                <a:lnTo>
                  <a:pt x="62102" y="266064"/>
                </a:lnTo>
                <a:lnTo>
                  <a:pt x="62722" y="286881"/>
                </a:lnTo>
                <a:lnTo>
                  <a:pt x="72008" y="328422"/>
                </a:lnTo>
                <a:lnTo>
                  <a:pt x="102234" y="354202"/>
                </a:lnTo>
                <a:lnTo>
                  <a:pt x="145287" y="362585"/>
                </a:lnTo>
                <a:lnTo>
                  <a:pt x="165764" y="361180"/>
                </a:lnTo>
                <a:lnTo>
                  <a:pt x="211073" y="340105"/>
                </a:lnTo>
                <a:lnTo>
                  <a:pt x="231915" y="290046"/>
                </a:lnTo>
                <a:lnTo>
                  <a:pt x="233298" y="266064"/>
                </a:lnTo>
                <a:lnTo>
                  <a:pt x="233298" y="0"/>
                </a:lnTo>
                <a:lnTo>
                  <a:pt x="286892" y="0"/>
                </a:lnTo>
                <a:lnTo>
                  <a:pt x="286892" y="266064"/>
                </a:lnTo>
                <a:lnTo>
                  <a:pt x="284370" y="303639"/>
                </a:lnTo>
                <a:lnTo>
                  <a:pt x="264229" y="361880"/>
                </a:lnTo>
                <a:lnTo>
                  <a:pt x="224936" y="398172"/>
                </a:lnTo>
                <a:lnTo>
                  <a:pt x="172446" y="415992"/>
                </a:lnTo>
                <a:lnTo>
                  <a:pt x="141604" y="418211"/>
                </a:lnTo>
                <a:lnTo>
                  <a:pt x="108003" y="415923"/>
                </a:lnTo>
                <a:lnTo>
                  <a:pt x="54611" y="397583"/>
                </a:lnTo>
                <a:lnTo>
                  <a:pt x="19556" y="360505"/>
                </a:lnTo>
                <a:lnTo>
                  <a:pt x="2168" y="302783"/>
                </a:lnTo>
                <a:lnTo>
                  <a:pt x="0" y="26606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9497" y="6078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08502" y="607822"/>
            <a:ext cx="290830" cy="410209"/>
          </a:xfrm>
          <a:custGeom>
            <a:avLst/>
            <a:gdLst/>
            <a:ahLst/>
            <a:cxnLst/>
            <a:rect l="l" t="t" r="r" b="b"/>
            <a:pathLst>
              <a:path w="290829" h="410209">
                <a:moveTo>
                  <a:pt x="0" y="0"/>
                </a:moveTo>
                <a:lnTo>
                  <a:pt x="290575" y="0"/>
                </a:lnTo>
                <a:lnTo>
                  <a:pt x="290575" y="55752"/>
                </a:lnTo>
                <a:lnTo>
                  <a:pt x="176276" y="55752"/>
                </a:lnTo>
                <a:lnTo>
                  <a:pt x="176276" y="410210"/>
                </a:lnTo>
                <a:lnTo>
                  <a:pt x="114046" y="410210"/>
                </a:lnTo>
                <a:lnTo>
                  <a:pt x="114046" y="55752"/>
                </a:lnTo>
                <a:lnTo>
                  <a:pt x="0" y="5575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3177" y="6078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5" h="410209">
                <a:moveTo>
                  <a:pt x="0" y="0"/>
                </a:moveTo>
                <a:lnTo>
                  <a:pt x="72009" y="0"/>
                </a:lnTo>
                <a:lnTo>
                  <a:pt x="255016" y="324485"/>
                </a:lnTo>
                <a:lnTo>
                  <a:pt x="254508" y="303022"/>
                </a:lnTo>
                <a:lnTo>
                  <a:pt x="253873" y="0"/>
                </a:lnTo>
                <a:lnTo>
                  <a:pt x="305308" y="0"/>
                </a:lnTo>
                <a:lnTo>
                  <a:pt x="305308" y="410210"/>
                </a:lnTo>
                <a:lnTo>
                  <a:pt x="247396" y="410210"/>
                </a:lnTo>
                <a:lnTo>
                  <a:pt x="50927" y="62737"/>
                </a:lnTo>
                <a:lnTo>
                  <a:pt x="51308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4" y="108203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9254" y="607822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30" h="410209">
                <a:moveTo>
                  <a:pt x="0" y="0"/>
                </a:moveTo>
                <a:lnTo>
                  <a:pt x="62229" y="0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5653" y="5998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3972" y="5998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71445" y="5998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80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4" y="108076"/>
                </a:lnTo>
                <a:lnTo>
                  <a:pt x="253237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3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4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9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93444" y="1419097"/>
            <a:ext cx="6974840" cy="454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 algn="just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rise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ulty adjust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ents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ument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du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to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dle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perfectly 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vot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bent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ish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dle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piv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 si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vertic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748665" lvl="1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7493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sight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7486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3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1300" y="385572"/>
            <a:ext cx="5961888" cy="996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9371" y="385572"/>
            <a:ext cx="967740" cy="996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9371" y="1117091"/>
            <a:ext cx="967740" cy="996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245" y="752220"/>
            <a:ext cx="5077333" cy="42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2209" y="8251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60" h="179705">
                <a:moveTo>
                  <a:pt x="55499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1345" y="8159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8490" y="8159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3585" y="8159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3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8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75353" y="8159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8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0476" y="813816"/>
            <a:ext cx="158115" cy="142240"/>
          </a:xfrm>
          <a:custGeom>
            <a:avLst/>
            <a:gdLst/>
            <a:ahLst/>
            <a:cxnLst/>
            <a:rect l="l" t="t" r="r" b="b"/>
            <a:pathLst>
              <a:path w="158114" h="142240">
                <a:moveTo>
                  <a:pt x="0" y="0"/>
                </a:moveTo>
                <a:lnTo>
                  <a:pt x="0" y="141732"/>
                </a:lnTo>
                <a:lnTo>
                  <a:pt x="85216" y="141732"/>
                </a:lnTo>
                <a:lnTo>
                  <a:pt x="127204" y="130802"/>
                </a:lnTo>
                <a:lnTo>
                  <a:pt x="152781" y="99647"/>
                </a:lnTo>
                <a:lnTo>
                  <a:pt x="157734" y="70612"/>
                </a:lnTo>
                <a:lnTo>
                  <a:pt x="156616" y="57181"/>
                </a:lnTo>
                <a:lnTo>
                  <a:pt x="139953" y="21462"/>
                </a:lnTo>
                <a:lnTo>
                  <a:pt x="104538" y="1353"/>
                </a:lnTo>
                <a:lnTo>
                  <a:pt x="88773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6089" y="8049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9569" y="8049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2418" y="7602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5" y="117220"/>
                </a:lnTo>
                <a:lnTo>
                  <a:pt x="293242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6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09561" y="7602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4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7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8" y="237870"/>
                </a:lnTo>
                <a:lnTo>
                  <a:pt x="5892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4657" y="7602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4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6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9378" y="7602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3" y="0"/>
                </a:lnTo>
                <a:lnTo>
                  <a:pt x="264033" y="55752"/>
                </a:lnTo>
                <a:lnTo>
                  <a:pt x="62230" y="55752"/>
                </a:lnTo>
                <a:lnTo>
                  <a:pt x="62230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30" y="223012"/>
                </a:lnTo>
                <a:lnTo>
                  <a:pt x="62230" y="354583"/>
                </a:lnTo>
                <a:lnTo>
                  <a:pt x="269621" y="354583"/>
                </a:lnTo>
                <a:lnTo>
                  <a:pt x="269621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4370" y="760222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09">
                <a:moveTo>
                  <a:pt x="0" y="0"/>
                </a:moveTo>
                <a:lnTo>
                  <a:pt x="63372" y="0"/>
                </a:lnTo>
                <a:lnTo>
                  <a:pt x="63372" y="354583"/>
                </a:lnTo>
                <a:lnTo>
                  <a:pt x="247268" y="354583"/>
                </a:lnTo>
                <a:lnTo>
                  <a:pt x="24726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8703" y="7602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10" y="0"/>
                </a:moveTo>
                <a:lnTo>
                  <a:pt x="196723" y="0"/>
                </a:lnTo>
                <a:lnTo>
                  <a:pt x="328422" y="410210"/>
                </a:lnTo>
                <a:lnTo>
                  <a:pt x="266954" y="410210"/>
                </a:lnTo>
                <a:lnTo>
                  <a:pt x="226822" y="293877"/>
                </a:lnTo>
                <a:lnTo>
                  <a:pt x="88265" y="293877"/>
                </a:lnTo>
                <a:lnTo>
                  <a:pt x="52324" y="410210"/>
                </a:lnTo>
                <a:lnTo>
                  <a:pt x="0" y="410210"/>
                </a:lnTo>
                <a:lnTo>
                  <a:pt x="13081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5897" y="7602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5" h="410209">
                <a:moveTo>
                  <a:pt x="0" y="0"/>
                </a:moveTo>
                <a:lnTo>
                  <a:pt x="72009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3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6" y="410210"/>
                </a:lnTo>
                <a:lnTo>
                  <a:pt x="50926" y="62737"/>
                </a:lnTo>
                <a:lnTo>
                  <a:pt x="51307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4" y="108203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6426" y="7602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1146" y="7602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2" y="0"/>
                </a:lnTo>
                <a:lnTo>
                  <a:pt x="264032" y="55752"/>
                </a:lnTo>
                <a:lnTo>
                  <a:pt x="62229" y="55752"/>
                </a:lnTo>
                <a:lnTo>
                  <a:pt x="62229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29" y="223012"/>
                </a:lnTo>
                <a:lnTo>
                  <a:pt x="62229" y="354583"/>
                </a:lnTo>
                <a:lnTo>
                  <a:pt x="269620" y="354583"/>
                </a:lnTo>
                <a:lnTo>
                  <a:pt x="26962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8245" y="760222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10" h="410209">
                <a:moveTo>
                  <a:pt x="0" y="0"/>
                </a:moveTo>
                <a:lnTo>
                  <a:pt x="147193" y="0"/>
                </a:lnTo>
                <a:lnTo>
                  <a:pt x="179528" y="2379"/>
                </a:lnTo>
                <a:lnTo>
                  <a:pt x="230721" y="21377"/>
                </a:lnTo>
                <a:lnTo>
                  <a:pt x="264056" y="57590"/>
                </a:lnTo>
                <a:lnTo>
                  <a:pt x="280630" y="100730"/>
                </a:lnTo>
                <a:lnTo>
                  <a:pt x="282702" y="124205"/>
                </a:lnTo>
                <a:lnTo>
                  <a:pt x="280459" y="149903"/>
                </a:lnTo>
                <a:lnTo>
                  <a:pt x="262449" y="194393"/>
                </a:lnTo>
                <a:lnTo>
                  <a:pt x="227179" y="228715"/>
                </a:lnTo>
                <a:lnTo>
                  <a:pt x="180125" y="246344"/>
                </a:lnTo>
                <a:lnTo>
                  <a:pt x="152527" y="248538"/>
                </a:lnTo>
                <a:lnTo>
                  <a:pt x="62230" y="248538"/>
                </a:lnTo>
                <a:lnTo>
                  <a:pt x="6223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93253" y="7522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51572" y="7522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5053" y="7522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9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2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7260" y="7522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4" y="108076"/>
                </a:lnTo>
                <a:lnTo>
                  <a:pt x="253237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3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2" y="166624"/>
                </a:lnTo>
                <a:lnTo>
                  <a:pt x="215137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4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0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6" y="171703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12140" y="2520315"/>
            <a:ext cx="601789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8D88A3"/>
              </a:buClr>
              <a:buSzPct val="80000"/>
              <a:buFont typeface="Wingdings"/>
              <a:buChar char=""/>
              <a:tabLst>
                <a:tab pos="470534" algn="l"/>
              </a:tabLst>
            </a:pPr>
            <a:r>
              <a:rPr sz="2000" dirty="0"/>
              <a:t>They</a:t>
            </a:r>
            <a:r>
              <a:rPr sz="2000" spc="-20" dirty="0"/>
              <a:t> </a:t>
            </a:r>
            <a:r>
              <a:rPr sz="2000" dirty="0"/>
              <a:t>may</a:t>
            </a:r>
            <a:r>
              <a:rPr sz="2000" spc="-25" dirty="0"/>
              <a:t> </a:t>
            </a:r>
            <a:r>
              <a:rPr sz="2000" dirty="0"/>
              <a:t>be</a:t>
            </a:r>
            <a:r>
              <a:rPr sz="2000" spc="-15" dirty="0"/>
              <a:t> </a:t>
            </a:r>
            <a:r>
              <a:rPr sz="2000" dirty="0"/>
              <a:t>due</a:t>
            </a:r>
            <a:r>
              <a:rPr sz="2000" spc="-15" dirty="0"/>
              <a:t> </a:t>
            </a:r>
            <a:r>
              <a:rPr sz="2000" dirty="0"/>
              <a:t>to</a:t>
            </a:r>
            <a:r>
              <a:rPr sz="2000" spc="-10" dirty="0"/>
              <a:t> </a:t>
            </a:r>
            <a:r>
              <a:rPr sz="2000" dirty="0"/>
              <a:t>the</a:t>
            </a:r>
            <a:r>
              <a:rPr sz="2000" spc="-20" dirty="0"/>
              <a:t> </a:t>
            </a:r>
            <a:r>
              <a:rPr sz="2000" dirty="0"/>
              <a:t>following re</a:t>
            </a:r>
            <a:r>
              <a:rPr sz="2000" spc="5" dirty="0"/>
              <a:t>a</a:t>
            </a:r>
            <a:r>
              <a:rPr sz="2000" dirty="0"/>
              <a:t>s</a:t>
            </a:r>
            <a:r>
              <a:rPr sz="2000" spc="5" dirty="0"/>
              <a:t>o</a:t>
            </a:r>
            <a:r>
              <a:rPr sz="2000" dirty="0"/>
              <a:t>n</a:t>
            </a:r>
            <a:r>
              <a:rPr sz="2000" spc="5" dirty="0"/>
              <a:t>s</a:t>
            </a:r>
            <a:r>
              <a:rPr sz="2000" dirty="0"/>
              <a:t>:</a:t>
            </a:r>
            <a:endParaRPr sz="2000"/>
          </a:p>
          <a:p>
            <a:pPr marL="652780" lvl="1" indent="-247015">
              <a:lnSpc>
                <a:spcPct val="100000"/>
              </a:lnSpc>
              <a:spcBef>
                <a:spcPts val="570"/>
              </a:spcBef>
              <a:buClr>
                <a:srgbClr val="6D9FAF"/>
              </a:buClr>
              <a:buSzPct val="89583"/>
              <a:buFont typeface="Wingdings"/>
              <a:buChar char=""/>
              <a:tabLst>
                <a:tab pos="65341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Inaccurate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compass bo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5636" y="3336670"/>
            <a:ext cx="5578475" cy="124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25971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Inaccurate ce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tering.</a:t>
            </a:r>
            <a:endParaRPr sz="2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Wingdings"/>
              <a:buChar char=""/>
              <a:tabLst>
                <a:tab pos="25971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Inacc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ls.</a:t>
            </a:r>
            <a:endParaRPr sz="2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Wingdings"/>
              <a:buChar char=""/>
              <a:tabLst>
                <a:tab pos="25971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reless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recording.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56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9376" y="80772"/>
            <a:ext cx="3319272" cy="996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4832" y="80772"/>
            <a:ext cx="3000756" cy="996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1771" y="80772"/>
            <a:ext cx="967740" cy="996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6321" y="455422"/>
            <a:ext cx="2306192" cy="418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3084" y="5203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60" h="179704">
                <a:moveTo>
                  <a:pt x="55499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4157" y="5203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60" h="179704">
                <a:moveTo>
                  <a:pt x="55498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8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1609" y="5111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5246" y="455422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09">
                <a:moveTo>
                  <a:pt x="0" y="0"/>
                </a:moveTo>
                <a:lnTo>
                  <a:pt x="63373" y="0"/>
                </a:lnTo>
                <a:lnTo>
                  <a:pt x="63373" y="354583"/>
                </a:lnTo>
                <a:lnTo>
                  <a:pt x="247268" y="354583"/>
                </a:lnTo>
                <a:lnTo>
                  <a:pt x="24726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9579" y="4554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10" y="0"/>
                </a:moveTo>
                <a:lnTo>
                  <a:pt x="196723" y="0"/>
                </a:lnTo>
                <a:lnTo>
                  <a:pt x="328422" y="410210"/>
                </a:lnTo>
                <a:lnTo>
                  <a:pt x="266954" y="410210"/>
                </a:lnTo>
                <a:lnTo>
                  <a:pt x="226822" y="293877"/>
                </a:lnTo>
                <a:lnTo>
                  <a:pt x="88265" y="293877"/>
                </a:lnTo>
                <a:lnTo>
                  <a:pt x="52324" y="410210"/>
                </a:lnTo>
                <a:lnTo>
                  <a:pt x="0" y="410210"/>
                </a:lnTo>
                <a:lnTo>
                  <a:pt x="13081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2682" y="4554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5" y="117220"/>
                </a:lnTo>
                <a:lnTo>
                  <a:pt x="293242" y="133744"/>
                </a:lnTo>
                <a:lnTo>
                  <a:pt x="276097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6127" y="455422"/>
            <a:ext cx="287020" cy="418465"/>
          </a:xfrm>
          <a:custGeom>
            <a:avLst/>
            <a:gdLst/>
            <a:ahLst/>
            <a:cxnLst/>
            <a:rect l="l" t="t" r="r" b="b"/>
            <a:pathLst>
              <a:path w="287020" h="418465">
                <a:moveTo>
                  <a:pt x="0" y="0"/>
                </a:moveTo>
                <a:lnTo>
                  <a:pt x="62102" y="0"/>
                </a:lnTo>
                <a:lnTo>
                  <a:pt x="62102" y="266064"/>
                </a:lnTo>
                <a:lnTo>
                  <a:pt x="62722" y="286881"/>
                </a:lnTo>
                <a:lnTo>
                  <a:pt x="72009" y="328422"/>
                </a:lnTo>
                <a:lnTo>
                  <a:pt x="102235" y="354202"/>
                </a:lnTo>
                <a:lnTo>
                  <a:pt x="145287" y="362585"/>
                </a:lnTo>
                <a:lnTo>
                  <a:pt x="165764" y="361180"/>
                </a:lnTo>
                <a:lnTo>
                  <a:pt x="211074" y="340105"/>
                </a:lnTo>
                <a:lnTo>
                  <a:pt x="231915" y="290046"/>
                </a:lnTo>
                <a:lnTo>
                  <a:pt x="233299" y="266064"/>
                </a:lnTo>
                <a:lnTo>
                  <a:pt x="233299" y="0"/>
                </a:lnTo>
                <a:lnTo>
                  <a:pt x="286893" y="0"/>
                </a:lnTo>
                <a:lnTo>
                  <a:pt x="286893" y="266064"/>
                </a:lnTo>
                <a:lnTo>
                  <a:pt x="284370" y="303639"/>
                </a:lnTo>
                <a:lnTo>
                  <a:pt x="264229" y="361880"/>
                </a:lnTo>
                <a:lnTo>
                  <a:pt x="224936" y="398172"/>
                </a:lnTo>
                <a:lnTo>
                  <a:pt x="172446" y="415992"/>
                </a:lnTo>
                <a:lnTo>
                  <a:pt x="141605" y="418211"/>
                </a:lnTo>
                <a:lnTo>
                  <a:pt x="108003" y="415923"/>
                </a:lnTo>
                <a:lnTo>
                  <a:pt x="54611" y="397583"/>
                </a:lnTo>
                <a:lnTo>
                  <a:pt x="19556" y="360505"/>
                </a:lnTo>
                <a:lnTo>
                  <a:pt x="2168" y="302783"/>
                </a:lnTo>
                <a:lnTo>
                  <a:pt x="0" y="26606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1354" y="455422"/>
            <a:ext cx="290830" cy="410209"/>
          </a:xfrm>
          <a:custGeom>
            <a:avLst/>
            <a:gdLst/>
            <a:ahLst/>
            <a:cxnLst/>
            <a:rect l="l" t="t" r="r" b="b"/>
            <a:pathLst>
              <a:path w="290829" h="410209">
                <a:moveTo>
                  <a:pt x="0" y="0"/>
                </a:moveTo>
                <a:lnTo>
                  <a:pt x="290575" y="0"/>
                </a:lnTo>
                <a:lnTo>
                  <a:pt x="290575" y="55752"/>
                </a:lnTo>
                <a:lnTo>
                  <a:pt x="176275" y="55752"/>
                </a:lnTo>
                <a:lnTo>
                  <a:pt x="176275" y="410210"/>
                </a:lnTo>
                <a:lnTo>
                  <a:pt x="114046" y="410210"/>
                </a:lnTo>
                <a:lnTo>
                  <a:pt x="114046" y="55752"/>
                </a:lnTo>
                <a:lnTo>
                  <a:pt x="0" y="5575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0652" y="4554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10" y="0"/>
                </a:moveTo>
                <a:lnTo>
                  <a:pt x="196723" y="0"/>
                </a:lnTo>
                <a:lnTo>
                  <a:pt x="328422" y="410210"/>
                </a:lnTo>
                <a:lnTo>
                  <a:pt x="266953" y="410210"/>
                </a:lnTo>
                <a:lnTo>
                  <a:pt x="226822" y="293877"/>
                </a:lnTo>
                <a:lnTo>
                  <a:pt x="88264" y="293877"/>
                </a:lnTo>
                <a:lnTo>
                  <a:pt x="52324" y="410210"/>
                </a:lnTo>
                <a:lnTo>
                  <a:pt x="0" y="410210"/>
                </a:lnTo>
                <a:lnTo>
                  <a:pt x="13081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46321" y="4554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5" h="410209">
                <a:moveTo>
                  <a:pt x="0" y="0"/>
                </a:moveTo>
                <a:lnTo>
                  <a:pt x="72008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3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5" y="410210"/>
                </a:lnTo>
                <a:lnTo>
                  <a:pt x="50926" y="62737"/>
                </a:lnTo>
                <a:lnTo>
                  <a:pt x="51307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4" y="108203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1778" y="447420"/>
            <a:ext cx="2116201" cy="426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73745" y="5111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0890" y="5111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5985" y="5111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3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8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68489" y="5001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14818" y="4554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5" y="117220"/>
                </a:lnTo>
                <a:lnTo>
                  <a:pt x="293242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6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1961" y="4554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4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7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8" y="237870"/>
                </a:lnTo>
                <a:lnTo>
                  <a:pt x="5892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7057" y="4554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09">
                <a:moveTo>
                  <a:pt x="0" y="0"/>
                </a:moveTo>
                <a:lnTo>
                  <a:pt x="162814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6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1778" y="4554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2" y="0"/>
                </a:lnTo>
                <a:lnTo>
                  <a:pt x="264032" y="55752"/>
                </a:lnTo>
                <a:lnTo>
                  <a:pt x="62230" y="55752"/>
                </a:lnTo>
                <a:lnTo>
                  <a:pt x="62230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30" y="223012"/>
                </a:lnTo>
                <a:lnTo>
                  <a:pt x="62230" y="354583"/>
                </a:lnTo>
                <a:lnTo>
                  <a:pt x="269621" y="354583"/>
                </a:lnTo>
                <a:lnTo>
                  <a:pt x="269621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5653" y="4474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03972" y="4474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79476" y="1804526"/>
            <a:ext cx="69147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8D88A3"/>
              </a:buClr>
              <a:buSzPct val="80000"/>
              <a:buFont typeface="Arial"/>
              <a:buChar char="•"/>
              <a:tabLst>
                <a:tab pos="287655" algn="l"/>
              </a:tabLst>
            </a:pPr>
            <a:r>
              <a:rPr sz="2400" dirty="0"/>
              <a:t>They</a:t>
            </a:r>
            <a:r>
              <a:rPr sz="2400" spc="-15" dirty="0"/>
              <a:t> </a:t>
            </a:r>
            <a:r>
              <a:rPr sz="2400" dirty="0"/>
              <a:t>may</a:t>
            </a:r>
            <a:r>
              <a:rPr sz="2400" spc="-15" dirty="0"/>
              <a:t> </a:t>
            </a:r>
            <a:r>
              <a:rPr sz="2400" dirty="0"/>
              <a:t>be</a:t>
            </a:r>
            <a:r>
              <a:rPr sz="2400" spc="-15" dirty="0"/>
              <a:t> </a:t>
            </a:r>
            <a:r>
              <a:rPr sz="2400" dirty="0"/>
              <a:t>d</a:t>
            </a:r>
            <a:r>
              <a:rPr sz="2400" spc="5" dirty="0"/>
              <a:t>u</a:t>
            </a:r>
            <a:r>
              <a:rPr sz="2400" dirty="0"/>
              <a:t>e</a:t>
            </a:r>
            <a:r>
              <a:rPr sz="2400" spc="-15" dirty="0"/>
              <a:t> </a:t>
            </a:r>
            <a:r>
              <a:rPr sz="2400" dirty="0"/>
              <a:t>to</a:t>
            </a:r>
            <a:r>
              <a:rPr sz="2400" spc="-5" dirty="0"/>
              <a:t> </a:t>
            </a:r>
            <a:r>
              <a:rPr sz="2400" dirty="0"/>
              <a:t>follo</a:t>
            </a:r>
            <a:r>
              <a:rPr sz="2400" spc="5" dirty="0"/>
              <a:t>w</a:t>
            </a:r>
            <a:r>
              <a:rPr sz="2400" dirty="0"/>
              <a:t>ing</a:t>
            </a:r>
            <a:r>
              <a:rPr sz="2400" spc="5" dirty="0"/>
              <a:t> </a:t>
            </a:r>
            <a:r>
              <a:rPr sz="2400" dirty="0"/>
              <a:t>re</a:t>
            </a:r>
            <a:r>
              <a:rPr sz="2400" spc="5" dirty="0"/>
              <a:t>as</a:t>
            </a:r>
            <a:r>
              <a:rPr sz="2400" dirty="0"/>
              <a:t>o</a:t>
            </a:r>
            <a:r>
              <a:rPr sz="2400" spc="5" dirty="0"/>
              <a:t>ns</a:t>
            </a:r>
            <a:r>
              <a:rPr sz="2400" dirty="0"/>
              <a:t>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58036" y="2760598"/>
            <a:ext cx="7067550" cy="241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6D9FAF"/>
              </a:buClr>
              <a:buSzPct val="89583"/>
              <a:buFont typeface="Arial"/>
              <a:buChar char="•"/>
              <a:tabLst>
                <a:tab pos="355600" algn="l"/>
              </a:tabLst>
            </a:pP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ariation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decl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nati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Local att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action due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prox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mity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ocal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raction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forces.</a:t>
            </a:r>
            <a:endParaRPr sz="2400">
              <a:latin typeface="Arial"/>
              <a:cs typeface="Arial"/>
            </a:endParaRPr>
          </a:p>
          <a:p>
            <a:pPr marL="354965" marR="764540" indent="-342265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Magnetic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hanges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at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osphere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 clouds and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regular variations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magnetic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6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9235" y="309372"/>
            <a:ext cx="6550152" cy="996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5571" y="309372"/>
            <a:ext cx="967740" cy="996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908" y="676020"/>
            <a:ext cx="5672582" cy="42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4636" y="7489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60" h="179705">
                <a:moveTo>
                  <a:pt x="55499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6302" y="7397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4376" y="737616"/>
            <a:ext cx="158115" cy="142240"/>
          </a:xfrm>
          <a:custGeom>
            <a:avLst/>
            <a:gdLst/>
            <a:ahLst/>
            <a:cxnLst/>
            <a:rect l="l" t="t" r="r" b="b"/>
            <a:pathLst>
              <a:path w="158114" h="142240">
                <a:moveTo>
                  <a:pt x="0" y="0"/>
                </a:moveTo>
                <a:lnTo>
                  <a:pt x="0" y="141732"/>
                </a:lnTo>
                <a:lnTo>
                  <a:pt x="85216" y="141732"/>
                </a:lnTo>
                <a:lnTo>
                  <a:pt x="127204" y="130802"/>
                </a:lnTo>
                <a:lnTo>
                  <a:pt x="152781" y="99647"/>
                </a:lnTo>
                <a:lnTo>
                  <a:pt x="157734" y="70612"/>
                </a:lnTo>
                <a:lnTo>
                  <a:pt x="156616" y="57181"/>
                </a:lnTo>
                <a:lnTo>
                  <a:pt x="139953" y="21462"/>
                </a:lnTo>
                <a:lnTo>
                  <a:pt x="104538" y="1353"/>
                </a:lnTo>
                <a:lnTo>
                  <a:pt x="88773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0517" y="7287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5466" y="6840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4" h="410209">
                <a:moveTo>
                  <a:pt x="0" y="0"/>
                </a:moveTo>
                <a:lnTo>
                  <a:pt x="72008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3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5" y="410210"/>
                </a:lnTo>
                <a:lnTo>
                  <a:pt x="50926" y="62737"/>
                </a:lnTo>
                <a:lnTo>
                  <a:pt x="51307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4" y="108203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3066" y="684022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29" h="410209">
                <a:moveTo>
                  <a:pt x="0" y="0"/>
                </a:moveTo>
                <a:lnTo>
                  <a:pt x="62229" y="0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4639" y="6840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0" y="0"/>
                </a:moveTo>
                <a:lnTo>
                  <a:pt x="68579" y="0"/>
                </a:lnTo>
                <a:lnTo>
                  <a:pt x="170814" y="183006"/>
                </a:lnTo>
                <a:lnTo>
                  <a:pt x="273303" y="0"/>
                </a:lnTo>
                <a:lnTo>
                  <a:pt x="328929" y="0"/>
                </a:lnTo>
                <a:lnTo>
                  <a:pt x="195579" y="238251"/>
                </a:lnTo>
                <a:lnTo>
                  <a:pt x="195579" y="410210"/>
                </a:lnTo>
                <a:lnTo>
                  <a:pt x="133350" y="410210"/>
                </a:lnTo>
                <a:lnTo>
                  <a:pt x="133350" y="238505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5366" y="6840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2" y="0"/>
                </a:lnTo>
                <a:lnTo>
                  <a:pt x="264032" y="55752"/>
                </a:lnTo>
                <a:lnTo>
                  <a:pt x="62229" y="55752"/>
                </a:lnTo>
                <a:lnTo>
                  <a:pt x="62229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29" y="223012"/>
                </a:lnTo>
                <a:lnTo>
                  <a:pt x="62229" y="354583"/>
                </a:lnTo>
                <a:lnTo>
                  <a:pt x="269620" y="354583"/>
                </a:lnTo>
                <a:lnTo>
                  <a:pt x="26962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8176" y="6840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0" y="0"/>
                </a:moveTo>
                <a:lnTo>
                  <a:pt x="62992" y="0"/>
                </a:lnTo>
                <a:lnTo>
                  <a:pt x="169291" y="328675"/>
                </a:lnTo>
                <a:lnTo>
                  <a:pt x="274954" y="0"/>
                </a:lnTo>
                <a:lnTo>
                  <a:pt x="328929" y="0"/>
                </a:lnTo>
                <a:lnTo>
                  <a:pt x="193294" y="410210"/>
                </a:lnTo>
                <a:lnTo>
                  <a:pt x="13589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7373" y="6840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7" y="223647"/>
                </a:lnTo>
                <a:lnTo>
                  <a:pt x="298576" y="410210"/>
                </a:lnTo>
                <a:lnTo>
                  <a:pt x="235965" y="410210"/>
                </a:lnTo>
                <a:lnTo>
                  <a:pt x="162687" y="237870"/>
                </a:lnTo>
                <a:lnTo>
                  <a:pt x="58927" y="237870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0819" y="684022"/>
            <a:ext cx="287020" cy="418465"/>
          </a:xfrm>
          <a:custGeom>
            <a:avLst/>
            <a:gdLst/>
            <a:ahLst/>
            <a:cxnLst/>
            <a:rect l="l" t="t" r="r" b="b"/>
            <a:pathLst>
              <a:path w="287020" h="418465">
                <a:moveTo>
                  <a:pt x="0" y="0"/>
                </a:moveTo>
                <a:lnTo>
                  <a:pt x="62102" y="0"/>
                </a:lnTo>
                <a:lnTo>
                  <a:pt x="62102" y="266064"/>
                </a:lnTo>
                <a:lnTo>
                  <a:pt x="62722" y="286881"/>
                </a:lnTo>
                <a:lnTo>
                  <a:pt x="72008" y="328422"/>
                </a:lnTo>
                <a:lnTo>
                  <a:pt x="102234" y="354202"/>
                </a:lnTo>
                <a:lnTo>
                  <a:pt x="145287" y="362585"/>
                </a:lnTo>
                <a:lnTo>
                  <a:pt x="165764" y="361180"/>
                </a:lnTo>
                <a:lnTo>
                  <a:pt x="211073" y="340105"/>
                </a:lnTo>
                <a:lnTo>
                  <a:pt x="231915" y="290046"/>
                </a:lnTo>
                <a:lnTo>
                  <a:pt x="233298" y="266064"/>
                </a:lnTo>
                <a:lnTo>
                  <a:pt x="233298" y="0"/>
                </a:lnTo>
                <a:lnTo>
                  <a:pt x="286892" y="0"/>
                </a:lnTo>
                <a:lnTo>
                  <a:pt x="286892" y="266064"/>
                </a:lnTo>
                <a:lnTo>
                  <a:pt x="284370" y="303639"/>
                </a:lnTo>
                <a:lnTo>
                  <a:pt x="264229" y="361880"/>
                </a:lnTo>
                <a:lnTo>
                  <a:pt x="224936" y="398172"/>
                </a:lnTo>
                <a:lnTo>
                  <a:pt x="172446" y="415992"/>
                </a:lnTo>
                <a:lnTo>
                  <a:pt x="141604" y="418211"/>
                </a:lnTo>
                <a:lnTo>
                  <a:pt x="108003" y="415923"/>
                </a:lnTo>
                <a:lnTo>
                  <a:pt x="54611" y="397583"/>
                </a:lnTo>
                <a:lnTo>
                  <a:pt x="19556" y="360505"/>
                </a:lnTo>
                <a:lnTo>
                  <a:pt x="2168" y="302783"/>
                </a:lnTo>
                <a:lnTo>
                  <a:pt x="0" y="266064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1132" y="6840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09" y="0"/>
                </a:moveTo>
                <a:lnTo>
                  <a:pt x="196722" y="0"/>
                </a:lnTo>
                <a:lnTo>
                  <a:pt x="328421" y="410210"/>
                </a:lnTo>
                <a:lnTo>
                  <a:pt x="266953" y="410210"/>
                </a:lnTo>
                <a:lnTo>
                  <a:pt x="226821" y="293877"/>
                </a:lnTo>
                <a:lnTo>
                  <a:pt x="88264" y="293877"/>
                </a:lnTo>
                <a:lnTo>
                  <a:pt x="52323" y="410210"/>
                </a:lnTo>
                <a:lnTo>
                  <a:pt x="0" y="410210"/>
                </a:lnTo>
                <a:lnTo>
                  <a:pt x="130809" y="0"/>
                </a:lnTo>
                <a:close/>
              </a:path>
            </a:pathLst>
          </a:custGeom>
          <a:ln w="4571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2146" y="684022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10" h="410209">
                <a:moveTo>
                  <a:pt x="0" y="0"/>
                </a:moveTo>
                <a:lnTo>
                  <a:pt x="147192" y="0"/>
                </a:lnTo>
                <a:lnTo>
                  <a:pt x="179528" y="2379"/>
                </a:lnTo>
                <a:lnTo>
                  <a:pt x="230721" y="21377"/>
                </a:lnTo>
                <a:lnTo>
                  <a:pt x="264056" y="57590"/>
                </a:lnTo>
                <a:lnTo>
                  <a:pt x="280630" y="100730"/>
                </a:lnTo>
                <a:lnTo>
                  <a:pt x="282701" y="124205"/>
                </a:lnTo>
                <a:lnTo>
                  <a:pt x="280459" y="149903"/>
                </a:lnTo>
                <a:lnTo>
                  <a:pt x="262449" y="194393"/>
                </a:lnTo>
                <a:lnTo>
                  <a:pt x="227179" y="228715"/>
                </a:lnTo>
                <a:lnTo>
                  <a:pt x="180125" y="246344"/>
                </a:lnTo>
                <a:lnTo>
                  <a:pt x="152526" y="248538"/>
                </a:lnTo>
                <a:lnTo>
                  <a:pt x="62229" y="248538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6846" y="684022"/>
            <a:ext cx="396875" cy="410209"/>
          </a:xfrm>
          <a:custGeom>
            <a:avLst/>
            <a:gdLst/>
            <a:ahLst/>
            <a:cxnLst/>
            <a:rect l="l" t="t" r="r" b="b"/>
            <a:pathLst>
              <a:path w="396875" h="410209">
                <a:moveTo>
                  <a:pt x="0" y="0"/>
                </a:moveTo>
                <a:lnTo>
                  <a:pt x="84327" y="0"/>
                </a:lnTo>
                <a:lnTo>
                  <a:pt x="199898" y="318135"/>
                </a:lnTo>
                <a:lnTo>
                  <a:pt x="313308" y="0"/>
                </a:lnTo>
                <a:lnTo>
                  <a:pt x="396748" y="0"/>
                </a:lnTo>
                <a:lnTo>
                  <a:pt x="396748" y="410210"/>
                </a:lnTo>
                <a:lnTo>
                  <a:pt x="336041" y="410210"/>
                </a:lnTo>
                <a:lnTo>
                  <a:pt x="336041" y="62483"/>
                </a:lnTo>
                <a:lnTo>
                  <a:pt x="216915" y="410210"/>
                </a:lnTo>
                <a:lnTo>
                  <a:pt x="174625" y="410210"/>
                </a:lnTo>
                <a:lnTo>
                  <a:pt x="54482" y="62483"/>
                </a:lnTo>
                <a:lnTo>
                  <a:pt x="54482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41005" y="676020"/>
            <a:ext cx="332740" cy="426720"/>
          </a:xfrm>
          <a:custGeom>
            <a:avLst/>
            <a:gdLst/>
            <a:ahLst/>
            <a:cxnLst/>
            <a:rect l="l" t="t" r="r" b="b"/>
            <a:pathLst>
              <a:path w="332740" h="426719">
                <a:moveTo>
                  <a:pt x="178435" y="0"/>
                </a:moveTo>
                <a:lnTo>
                  <a:pt x="221123" y="5029"/>
                </a:lnTo>
                <a:lnTo>
                  <a:pt x="257447" y="20116"/>
                </a:lnTo>
                <a:lnTo>
                  <a:pt x="287413" y="45262"/>
                </a:lnTo>
                <a:lnTo>
                  <a:pt x="311027" y="80467"/>
                </a:lnTo>
                <a:lnTo>
                  <a:pt x="328295" y="125729"/>
                </a:lnTo>
                <a:lnTo>
                  <a:pt x="270128" y="138683"/>
                </a:lnTo>
                <a:lnTo>
                  <a:pt x="263651" y="117084"/>
                </a:lnTo>
                <a:lnTo>
                  <a:pt x="255270" y="98948"/>
                </a:lnTo>
                <a:lnTo>
                  <a:pt x="219263" y="64783"/>
                </a:lnTo>
                <a:lnTo>
                  <a:pt x="175133" y="54228"/>
                </a:lnTo>
                <a:lnTo>
                  <a:pt x="149223" y="57062"/>
                </a:lnTo>
                <a:lnTo>
                  <a:pt x="108213" y="79732"/>
                </a:lnTo>
                <a:lnTo>
                  <a:pt x="81349" y="123805"/>
                </a:lnTo>
                <a:lnTo>
                  <a:pt x="67962" y="181613"/>
                </a:lnTo>
                <a:lnTo>
                  <a:pt x="66294" y="215137"/>
                </a:lnTo>
                <a:lnTo>
                  <a:pt x="68171" y="250884"/>
                </a:lnTo>
                <a:lnTo>
                  <a:pt x="83117" y="309471"/>
                </a:lnTo>
                <a:lnTo>
                  <a:pt x="112402" y="350527"/>
                </a:lnTo>
                <a:lnTo>
                  <a:pt x="152788" y="371292"/>
                </a:lnTo>
                <a:lnTo>
                  <a:pt x="176911" y="373888"/>
                </a:lnTo>
                <a:lnTo>
                  <a:pt x="195818" y="372246"/>
                </a:lnTo>
                <a:lnTo>
                  <a:pt x="242824" y="347725"/>
                </a:lnTo>
                <a:lnTo>
                  <a:pt x="267702" y="296933"/>
                </a:lnTo>
                <a:lnTo>
                  <a:pt x="269367" y="274954"/>
                </a:lnTo>
                <a:lnTo>
                  <a:pt x="269367" y="269113"/>
                </a:lnTo>
                <a:lnTo>
                  <a:pt x="269240" y="263905"/>
                </a:lnTo>
                <a:lnTo>
                  <a:pt x="268986" y="259206"/>
                </a:lnTo>
                <a:lnTo>
                  <a:pt x="169925" y="259206"/>
                </a:lnTo>
                <a:lnTo>
                  <a:pt x="169925" y="205739"/>
                </a:lnTo>
                <a:lnTo>
                  <a:pt x="332486" y="205739"/>
                </a:lnTo>
                <a:lnTo>
                  <a:pt x="332486" y="423544"/>
                </a:lnTo>
                <a:lnTo>
                  <a:pt x="290829" y="423544"/>
                </a:lnTo>
                <a:lnTo>
                  <a:pt x="279273" y="373633"/>
                </a:lnTo>
                <a:lnTo>
                  <a:pt x="260937" y="396636"/>
                </a:lnTo>
                <a:lnTo>
                  <a:pt x="236981" y="413067"/>
                </a:lnTo>
                <a:lnTo>
                  <a:pt x="207406" y="422925"/>
                </a:lnTo>
                <a:lnTo>
                  <a:pt x="172212" y="426212"/>
                </a:lnTo>
                <a:lnTo>
                  <a:pt x="133560" y="422400"/>
                </a:lnTo>
                <a:lnTo>
                  <a:pt x="70020" y="391868"/>
                </a:lnTo>
                <a:lnTo>
                  <a:pt x="25342" y="332952"/>
                </a:lnTo>
                <a:lnTo>
                  <a:pt x="2811" y="258986"/>
                </a:lnTo>
                <a:lnTo>
                  <a:pt x="0" y="217169"/>
                </a:lnTo>
                <a:lnTo>
                  <a:pt x="2980" y="172852"/>
                </a:lnTo>
                <a:lnTo>
                  <a:pt x="11937" y="132286"/>
                </a:lnTo>
                <a:lnTo>
                  <a:pt x="26896" y="95458"/>
                </a:lnTo>
                <a:lnTo>
                  <a:pt x="47878" y="62356"/>
                </a:lnTo>
                <a:lnTo>
                  <a:pt x="104489" y="15605"/>
                </a:lnTo>
                <a:lnTo>
                  <a:pt x="139283" y="3903"/>
                </a:lnTo>
                <a:lnTo>
                  <a:pt x="178435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3977" y="6760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7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0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10201" y="6760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7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0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6" y="171703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2728" y="6760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7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9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6001" y="6760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3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6" y="361314"/>
                </a:lnTo>
                <a:lnTo>
                  <a:pt x="240744" y="410003"/>
                </a:lnTo>
                <a:lnTo>
                  <a:pt x="168529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59"/>
                </a:lnTo>
                <a:lnTo>
                  <a:pt x="100599" y="15239"/>
                </a:lnTo>
                <a:lnTo>
                  <a:pt x="17005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0908" y="676020"/>
            <a:ext cx="321945" cy="426720"/>
          </a:xfrm>
          <a:custGeom>
            <a:avLst/>
            <a:gdLst/>
            <a:ahLst/>
            <a:cxnLst/>
            <a:rect l="l" t="t" r="r" b="b"/>
            <a:pathLst>
              <a:path w="321944" h="426719">
                <a:moveTo>
                  <a:pt x="171450" y="0"/>
                </a:moveTo>
                <a:lnTo>
                  <a:pt x="214945" y="5533"/>
                </a:lnTo>
                <a:lnTo>
                  <a:pt x="251711" y="22136"/>
                </a:lnTo>
                <a:lnTo>
                  <a:pt x="281754" y="49816"/>
                </a:lnTo>
                <a:lnTo>
                  <a:pt x="305078" y="88578"/>
                </a:lnTo>
                <a:lnTo>
                  <a:pt x="321691" y="138429"/>
                </a:lnTo>
                <a:lnTo>
                  <a:pt x="264160" y="149098"/>
                </a:lnTo>
                <a:lnTo>
                  <a:pt x="248560" y="107592"/>
                </a:lnTo>
                <a:lnTo>
                  <a:pt x="227853" y="77946"/>
                </a:lnTo>
                <a:lnTo>
                  <a:pt x="202027" y="60158"/>
                </a:lnTo>
                <a:lnTo>
                  <a:pt x="171069" y="54228"/>
                </a:lnTo>
                <a:lnTo>
                  <a:pt x="147736" y="56850"/>
                </a:lnTo>
                <a:lnTo>
                  <a:pt x="109168" y="77856"/>
                </a:lnTo>
                <a:lnTo>
                  <a:pt x="81885" y="119558"/>
                </a:lnTo>
                <a:lnTo>
                  <a:pt x="68030" y="179669"/>
                </a:lnTo>
                <a:lnTo>
                  <a:pt x="66293" y="216534"/>
                </a:lnTo>
                <a:lnTo>
                  <a:pt x="68077" y="250420"/>
                </a:lnTo>
                <a:lnTo>
                  <a:pt x="82313" y="307189"/>
                </a:lnTo>
                <a:lnTo>
                  <a:pt x="109954" y="348428"/>
                </a:lnTo>
                <a:lnTo>
                  <a:pt x="146998" y="369470"/>
                </a:lnTo>
                <a:lnTo>
                  <a:pt x="168783" y="372109"/>
                </a:lnTo>
                <a:lnTo>
                  <a:pt x="201672" y="365873"/>
                </a:lnTo>
                <a:lnTo>
                  <a:pt x="228727" y="347170"/>
                </a:lnTo>
                <a:lnTo>
                  <a:pt x="249971" y="316013"/>
                </a:lnTo>
                <a:lnTo>
                  <a:pt x="265430" y="272414"/>
                </a:lnTo>
                <a:lnTo>
                  <a:pt x="321691" y="284099"/>
                </a:lnTo>
                <a:lnTo>
                  <a:pt x="304669" y="335259"/>
                </a:lnTo>
                <a:lnTo>
                  <a:pt x="280742" y="375051"/>
                </a:lnTo>
                <a:lnTo>
                  <a:pt x="249919" y="403473"/>
                </a:lnTo>
                <a:lnTo>
                  <a:pt x="212214" y="420527"/>
                </a:lnTo>
                <a:lnTo>
                  <a:pt x="167640" y="426212"/>
                </a:lnTo>
                <a:lnTo>
                  <a:pt x="130425" y="422282"/>
                </a:lnTo>
                <a:lnTo>
                  <a:pt x="68806" y="390850"/>
                </a:lnTo>
                <a:lnTo>
                  <a:pt x="24967" y="330078"/>
                </a:lnTo>
                <a:lnTo>
                  <a:pt x="11080" y="293322"/>
                </a:lnTo>
                <a:lnTo>
                  <a:pt x="2766" y="253065"/>
                </a:lnTo>
                <a:lnTo>
                  <a:pt x="0" y="209295"/>
                </a:lnTo>
                <a:lnTo>
                  <a:pt x="2905" y="164599"/>
                </a:lnTo>
                <a:lnTo>
                  <a:pt x="11620" y="124428"/>
                </a:lnTo>
                <a:lnTo>
                  <a:pt x="26146" y="88780"/>
                </a:lnTo>
                <a:lnTo>
                  <a:pt x="71723" y="32414"/>
                </a:lnTo>
                <a:lnTo>
                  <a:pt x="134207" y="3597"/>
                </a:lnTo>
                <a:lnTo>
                  <a:pt x="17145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4540" y="2486278"/>
            <a:ext cx="750887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"/>
              <a:tabLst>
                <a:tab pos="2876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Compa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survey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tape </a:t>
            </a:r>
            <a:r>
              <a:rPr sz="24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measure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ents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pass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used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 directio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4540" y="4095877"/>
            <a:ext cx="30549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8D88A3"/>
              </a:buClr>
              <a:buSzPct val="79166"/>
              <a:buFont typeface="Wingdings"/>
              <a:buChar char=""/>
              <a:tabLst>
                <a:tab pos="287655" algn="l"/>
                <a:tab pos="809625" algn="l"/>
                <a:tab pos="22974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	co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pass	free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63110" y="4095877"/>
            <a:ext cx="15195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suspe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42813" y="4095877"/>
            <a:ext cx="253111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tabLst>
                <a:tab pos="1209040" algn="l"/>
                <a:tab pos="1600835" algn="l"/>
                <a:tab pos="22974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tic	nee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 bear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	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	</a:t>
            </a:r>
            <a:r>
              <a:rPr sz="24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line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9164" y="4461636"/>
            <a:ext cx="454787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89660" algn="l"/>
                <a:tab pos="1522730" algn="l"/>
                <a:tab pos="2499995" algn="l"/>
                <a:tab pos="3423920" algn="l"/>
                <a:tab pos="411099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directs	to	nor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	south	and	the obtained by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sigh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952" y="129539"/>
            <a:ext cx="106679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43709" y="43490"/>
                </a:lnTo>
                <a:lnTo>
                  <a:pt x="86813" y="87102"/>
                </a:lnTo>
                <a:lnTo>
                  <a:pt x="129316" y="130832"/>
                </a:lnTo>
                <a:lnTo>
                  <a:pt x="171218" y="174676"/>
                </a:lnTo>
                <a:lnTo>
                  <a:pt x="212522" y="218633"/>
                </a:lnTo>
                <a:lnTo>
                  <a:pt x="253230" y="262698"/>
                </a:lnTo>
                <a:lnTo>
                  <a:pt x="293344" y="306869"/>
                </a:lnTo>
                <a:lnTo>
                  <a:pt x="332866" y="351144"/>
                </a:lnTo>
                <a:lnTo>
                  <a:pt x="371798" y="395519"/>
                </a:lnTo>
                <a:lnTo>
                  <a:pt x="410143" y="439991"/>
                </a:lnTo>
                <a:lnTo>
                  <a:pt x="447902" y="484558"/>
                </a:lnTo>
                <a:lnTo>
                  <a:pt x="485078" y="529216"/>
                </a:lnTo>
                <a:lnTo>
                  <a:pt x="521673" y="573962"/>
                </a:lnTo>
                <a:lnTo>
                  <a:pt x="557688" y="618794"/>
                </a:lnTo>
                <a:lnTo>
                  <a:pt x="593126" y="663709"/>
                </a:lnTo>
                <a:lnTo>
                  <a:pt x="627990" y="708703"/>
                </a:lnTo>
                <a:lnTo>
                  <a:pt x="662280" y="753774"/>
                </a:lnTo>
                <a:lnTo>
                  <a:pt x="696000" y="798919"/>
                </a:lnTo>
                <a:lnTo>
                  <a:pt x="729151" y="844135"/>
                </a:lnTo>
                <a:lnTo>
                  <a:pt x="761735" y="889419"/>
                </a:lnTo>
                <a:lnTo>
                  <a:pt x="793755" y="934768"/>
                </a:lnTo>
                <a:lnTo>
                  <a:pt x="825213" y="980179"/>
                </a:lnTo>
                <a:lnTo>
                  <a:pt x="856110" y="1025649"/>
                </a:lnTo>
                <a:lnTo>
                  <a:pt x="886449" y="1071175"/>
                </a:lnTo>
                <a:lnTo>
                  <a:pt x="916232" y="1116755"/>
                </a:lnTo>
                <a:lnTo>
                  <a:pt x="945461" y="1162385"/>
                </a:lnTo>
                <a:lnTo>
                  <a:pt x="974139" y="1208063"/>
                </a:lnTo>
                <a:lnTo>
                  <a:pt x="1002266" y="1253785"/>
                </a:lnTo>
                <a:lnTo>
                  <a:pt x="1029846" y="1299548"/>
                </a:lnTo>
                <a:lnTo>
                  <a:pt x="1056880" y="1345351"/>
                </a:lnTo>
                <a:lnTo>
                  <a:pt x="1083371" y="1391189"/>
                </a:lnTo>
                <a:lnTo>
                  <a:pt x="1109321" y="1437060"/>
                </a:lnTo>
                <a:lnTo>
                  <a:pt x="1134732" y="1482960"/>
                </a:lnTo>
                <a:lnTo>
                  <a:pt x="1159605" y="1528888"/>
                </a:lnTo>
                <a:lnTo>
                  <a:pt x="1183943" y="1574840"/>
                </a:lnTo>
                <a:lnTo>
                  <a:pt x="1207749" y="1620812"/>
                </a:lnTo>
                <a:lnTo>
                  <a:pt x="1231023" y="1666803"/>
                </a:lnTo>
                <a:lnTo>
                  <a:pt x="1253769" y="1712809"/>
                </a:lnTo>
                <a:lnTo>
                  <a:pt x="1275989" y="1758828"/>
                </a:lnTo>
                <a:lnTo>
                  <a:pt x="1297684" y="1804855"/>
                </a:lnTo>
                <a:lnTo>
                  <a:pt x="1318856" y="1850889"/>
                </a:lnTo>
                <a:lnTo>
                  <a:pt x="1339508" y="1896927"/>
                </a:lnTo>
                <a:lnTo>
                  <a:pt x="1359643" y="1942965"/>
                </a:lnTo>
                <a:lnTo>
                  <a:pt x="1379261" y="1989001"/>
                </a:lnTo>
                <a:lnTo>
                  <a:pt x="1398365" y="2035031"/>
                </a:lnTo>
                <a:lnTo>
                  <a:pt x="1416957" y="2081053"/>
                </a:lnTo>
                <a:lnTo>
                  <a:pt x="1435039" y="2127064"/>
                </a:lnTo>
                <a:lnTo>
                  <a:pt x="1452614" y="2173061"/>
                </a:lnTo>
                <a:lnTo>
                  <a:pt x="1469683" y="2219040"/>
                </a:lnTo>
                <a:lnTo>
                  <a:pt x="1486249" y="2265000"/>
                </a:lnTo>
                <a:lnTo>
                  <a:pt x="1502314" y="2310937"/>
                </a:lnTo>
                <a:lnTo>
                  <a:pt x="1517879" y="2356848"/>
                </a:lnTo>
                <a:lnTo>
                  <a:pt x="1532947" y="2402730"/>
                </a:lnTo>
                <a:lnTo>
                  <a:pt x="1547520" y="2448581"/>
                </a:lnTo>
                <a:lnTo>
                  <a:pt x="1561601" y="2494397"/>
                </a:lnTo>
                <a:lnTo>
                  <a:pt x="1575190" y="2540175"/>
                </a:lnTo>
                <a:lnTo>
                  <a:pt x="1588291" y="2585913"/>
                </a:lnTo>
                <a:lnTo>
                  <a:pt x="1600905" y="2631607"/>
                </a:lnTo>
                <a:lnTo>
                  <a:pt x="1613035" y="2677255"/>
                </a:lnTo>
                <a:lnTo>
                  <a:pt x="1624682" y="2722854"/>
                </a:lnTo>
                <a:lnTo>
                  <a:pt x="1635849" y="2768400"/>
                </a:lnTo>
                <a:lnTo>
                  <a:pt x="1646538" y="2813892"/>
                </a:lnTo>
                <a:lnTo>
                  <a:pt x="1656751" y="2859325"/>
                </a:lnTo>
                <a:lnTo>
                  <a:pt x="1666489" y="2904697"/>
                </a:lnTo>
                <a:lnTo>
                  <a:pt x="1675756" y="2950005"/>
                </a:lnTo>
                <a:lnTo>
                  <a:pt x="1684553" y="2995247"/>
                </a:lnTo>
                <a:lnTo>
                  <a:pt x="1692883" y="3040418"/>
                </a:lnTo>
                <a:lnTo>
                  <a:pt x="1700747" y="3085517"/>
                </a:lnTo>
                <a:lnTo>
                  <a:pt x="1708147" y="3130540"/>
                </a:lnTo>
                <a:lnTo>
                  <a:pt x="1715086" y="3175484"/>
                </a:lnTo>
                <a:lnTo>
                  <a:pt x="1721566" y="3220347"/>
                </a:lnTo>
                <a:lnTo>
                  <a:pt x="1727589" y="3265126"/>
                </a:lnTo>
                <a:lnTo>
                  <a:pt x="1733157" y="3309817"/>
                </a:lnTo>
                <a:lnTo>
                  <a:pt x="1738272" y="3354417"/>
                </a:lnTo>
                <a:lnTo>
                  <a:pt x="1742936" y="3398925"/>
                </a:lnTo>
                <a:lnTo>
                  <a:pt x="1747151" y="3443336"/>
                </a:lnTo>
                <a:lnTo>
                  <a:pt x="1750920" y="3487648"/>
                </a:lnTo>
                <a:lnTo>
                  <a:pt x="1754244" y="3531858"/>
                </a:lnTo>
                <a:lnTo>
                  <a:pt x="1757125" y="3575963"/>
                </a:lnTo>
                <a:lnTo>
                  <a:pt x="1759567" y="3619960"/>
                </a:lnTo>
                <a:lnTo>
                  <a:pt x="1761570" y="3663846"/>
                </a:lnTo>
                <a:lnTo>
                  <a:pt x="1763137" y="3707618"/>
                </a:lnTo>
                <a:lnTo>
                  <a:pt x="1764271" y="3751274"/>
                </a:lnTo>
                <a:lnTo>
                  <a:pt x="1764972" y="3794810"/>
                </a:lnTo>
                <a:lnTo>
                  <a:pt x="1765244" y="3838223"/>
                </a:lnTo>
                <a:lnTo>
                  <a:pt x="1765087" y="3881511"/>
                </a:lnTo>
                <a:lnTo>
                  <a:pt x="1764506" y="3924670"/>
                </a:lnTo>
                <a:lnTo>
                  <a:pt x="1763501" y="3967698"/>
                </a:lnTo>
                <a:lnTo>
                  <a:pt x="1762074" y="4010592"/>
                </a:lnTo>
                <a:lnTo>
                  <a:pt x="1760228" y="4053348"/>
                </a:lnTo>
                <a:lnTo>
                  <a:pt x="1757966" y="4095964"/>
                </a:lnTo>
                <a:lnTo>
                  <a:pt x="1755288" y="4138437"/>
                </a:lnTo>
                <a:lnTo>
                  <a:pt x="1752197" y="4180764"/>
                </a:lnTo>
                <a:lnTo>
                  <a:pt x="1748695" y="4222942"/>
                </a:lnTo>
                <a:lnTo>
                  <a:pt x="1744785" y="4264969"/>
                </a:lnTo>
                <a:lnTo>
                  <a:pt x="1740468" y="4306840"/>
                </a:lnTo>
                <a:lnTo>
                  <a:pt x="1735746" y="4348553"/>
                </a:lnTo>
                <a:lnTo>
                  <a:pt x="1730622" y="4390106"/>
                </a:lnTo>
                <a:lnTo>
                  <a:pt x="1725098" y="4431495"/>
                </a:lnTo>
                <a:lnTo>
                  <a:pt x="1719175" y="4472718"/>
                </a:lnTo>
                <a:lnTo>
                  <a:pt x="1712857" y="4513771"/>
                </a:lnTo>
                <a:lnTo>
                  <a:pt x="1706144" y="4554651"/>
                </a:lnTo>
                <a:lnTo>
                  <a:pt x="1699040" y="4595357"/>
                </a:lnTo>
                <a:lnTo>
                  <a:pt x="1691545" y="4635884"/>
                </a:lnTo>
                <a:lnTo>
                  <a:pt x="1683664" y="4676229"/>
                </a:lnTo>
                <a:lnTo>
                  <a:pt x="1675396" y="4716391"/>
                </a:lnTo>
                <a:lnTo>
                  <a:pt x="1666745" y="4756365"/>
                </a:lnTo>
                <a:lnTo>
                  <a:pt x="1657713" y="4796150"/>
                </a:lnTo>
                <a:lnTo>
                  <a:pt x="1648301" y="4835741"/>
                </a:lnTo>
                <a:lnTo>
                  <a:pt x="1638512" y="4875137"/>
                </a:lnTo>
                <a:lnTo>
                  <a:pt x="1628349" y="4914333"/>
                </a:lnTo>
                <a:lnTo>
                  <a:pt x="1617812" y="4953328"/>
                </a:lnTo>
                <a:lnTo>
                  <a:pt x="1606904" y="4992119"/>
                </a:lnTo>
                <a:lnTo>
                  <a:pt x="1595628" y="5030701"/>
                </a:lnTo>
                <a:lnTo>
                  <a:pt x="1583985" y="5069073"/>
                </a:lnTo>
                <a:lnTo>
                  <a:pt x="1571977" y="5107232"/>
                </a:lnTo>
                <a:lnTo>
                  <a:pt x="1559607" y="5145174"/>
                </a:lnTo>
                <a:lnTo>
                  <a:pt x="1546877" y="5182897"/>
                </a:lnTo>
                <a:lnTo>
                  <a:pt x="1533789" y="5220398"/>
                </a:lnTo>
                <a:lnTo>
                  <a:pt x="1520344" y="5257673"/>
                </a:lnTo>
                <a:lnTo>
                  <a:pt x="1506545" y="5294720"/>
                </a:lnTo>
                <a:lnTo>
                  <a:pt x="1492395" y="5331536"/>
                </a:lnTo>
                <a:lnTo>
                  <a:pt x="1477895" y="5368119"/>
                </a:lnTo>
                <a:lnTo>
                  <a:pt x="1463047" y="5404464"/>
                </a:lnTo>
                <a:lnTo>
                  <a:pt x="1447853" y="5440569"/>
                </a:lnTo>
                <a:lnTo>
                  <a:pt x="1432316" y="5476432"/>
                </a:lnTo>
                <a:lnTo>
                  <a:pt x="1416438" y="5512048"/>
                </a:lnTo>
                <a:lnTo>
                  <a:pt x="1400220" y="5547416"/>
                </a:lnTo>
                <a:lnTo>
                  <a:pt x="1383665" y="5582533"/>
                </a:lnTo>
                <a:lnTo>
                  <a:pt x="1366775" y="5617395"/>
                </a:lnTo>
                <a:lnTo>
                  <a:pt x="1349552" y="5651999"/>
                </a:lnTo>
                <a:lnTo>
                  <a:pt x="1331998" y="5686344"/>
                </a:lnTo>
                <a:lnTo>
                  <a:pt x="1314116" y="5720424"/>
                </a:lnTo>
                <a:lnTo>
                  <a:pt x="1295907" y="5754239"/>
                </a:lnTo>
                <a:lnTo>
                  <a:pt x="1277373" y="5787784"/>
                </a:lnTo>
                <a:lnTo>
                  <a:pt x="1258517" y="5821058"/>
                </a:lnTo>
                <a:lnTo>
                  <a:pt x="1239340" y="5854056"/>
                </a:lnTo>
                <a:lnTo>
                  <a:pt x="1200035" y="5919215"/>
                </a:lnTo>
                <a:lnTo>
                  <a:pt x="1159473" y="5983239"/>
                </a:lnTo>
                <a:lnTo>
                  <a:pt x="1117672" y="6046104"/>
                </a:lnTo>
                <a:lnTo>
                  <a:pt x="1074649" y="6107787"/>
                </a:lnTo>
                <a:lnTo>
                  <a:pt x="1030420" y="6168264"/>
                </a:lnTo>
                <a:lnTo>
                  <a:pt x="985002" y="6227512"/>
                </a:lnTo>
                <a:lnTo>
                  <a:pt x="938413" y="6285508"/>
                </a:lnTo>
                <a:lnTo>
                  <a:pt x="890668" y="6342227"/>
                </a:lnTo>
                <a:lnTo>
                  <a:pt x="841786" y="6397646"/>
                </a:lnTo>
                <a:lnTo>
                  <a:pt x="791781" y="6451743"/>
                </a:lnTo>
                <a:lnTo>
                  <a:pt x="740673" y="6504493"/>
                </a:lnTo>
                <a:lnTo>
                  <a:pt x="688476" y="6555873"/>
                </a:lnTo>
                <a:lnTo>
                  <a:pt x="635209" y="6605859"/>
                </a:lnTo>
                <a:lnTo>
                  <a:pt x="580888" y="6654429"/>
                </a:lnTo>
                <a:lnTo>
                  <a:pt x="525529" y="6701559"/>
                </a:lnTo>
                <a:lnTo>
                  <a:pt x="469150" y="6747224"/>
                </a:lnTo>
                <a:lnTo>
                  <a:pt x="411768" y="6791403"/>
                </a:lnTo>
                <a:lnTo>
                  <a:pt x="353399" y="6834071"/>
                </a:lnTo>
                <a:lnTo>
                  <a:pt x="323850" y="6854831"/>
                </a:lnTo>
                <a:lnTo>
                  <a:pt x="3038475" y="6857999"/>
                </a:lnTo>
                <a:lnTo>
                  <a:pt x="3038475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0448" y="233172"/>
            <a:ext cx="3715512" cy="996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2144" y="233172"/>
            <a:ext cx="1199388" cy="996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7715" y="233172"/>
            <a:ext cx="3796284" cy="996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3623" y="964691"/>
            <a:ext cx="1162812" cy="996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2620" y="964691"/>
            <a:ext cx="3421379" cy="996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6571" y="964691"/>
            <a:ext cx="757427" cy="996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7394" y="599820"/>
            <a:ext cx="2689733" cy="426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222" y="663575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5" h="130175">
                <a:moveTo>
                  <a:pt x="0" y="0"/>
                </a:moveTo>
                <a:lnTo>
                  <a:pt x="0" y="129666"/>
                </a:lnTo>
                <a:lnTo>
                  <a:pt x="97662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1179" y="661416"/>
            <a:ext cx="158115" cy="142240"/>
          </a:xfrm>
          <a:custGeom>
            <a:avLst/>
            <a:gdLst/>
            <a:ahLst/>
            <a:cxnLst/>
            <a:rect l="l" t="t" r="r" b="b"/>
            <a:pathLst>
              <a:path w="158114" h="142240">
                <a:moveTo>
                  <a:pt x="0" y="0"/>
                </a:moveTo>
                <a:lnTo>
                  <a:pt x="0" y="141732"/>
                </a:lnTo>
                <a:lnTo>
                  <a:pt x="85217" y="141732"/>
                </a:lnTo>
                <a:lnTo>
                  <a:pt x="127204" y="130802"/>
                </a:lnTo>
                <a:lnTo>
                  <a:pt x="152781" y="99647"/>
                </a:lnTo>
                <a:lnTo>
                  <a:pt x="157734" y="70612"/>
                </a:lnTo>
                <a:lnTo>
                  <a:pt x="156616" y="57181"/>
                </a:lnTo>
                <a:lnTo>
                  <a:pt x="139954" y="21462"/>
                </a:lnTo>
                <a:lnTo>
                  <a:pt x="104538" y="1353"/>
                </a:lnTo>
                <a:lnTo>
                  <a:pt x="88773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9623" y="661416"/>
            <a:ext cx="158115" cy="142240"/>
          </a:xfrm>
          <a:custGeom>
            <a:avLst/>
            <a:gdLst/>
            <a:ahLst/>
            <a:cxnLst/>
            <a:rect l="l" t="t" r="r" b="b"/>
            <a:pathLst>
              <a:path w="158114" h="142240">
                <a:moveTo>
                  <a:pt x="0" y="0"/>
                </a:moveTo>
                <a:lnTo>
                  <a:pt x="0" y="141732"/>
                </a:lnTo>
                <a:lnTo>
                  <a:pt x="85217" y="141732"/>
                </a:lnTo>
                <a:lnTo>
                  <a:pt x="127204" y="130802"/>
                </a:lnTo>
                <a:lnTo>
                  <a:pt x="152781" y="99647"/>
                </a:lnTo>
                <a:lnTo>
                  <a:pt x="157733" y="70612"/>
                </a:lnTo>
                <a:lnTo>
                  <a:pt x="156616" y="57181"/>
                </a:lnTo>
                <a:lnTo>
                  <a:pt x="139953" y="21462"/>
                </a:lnTo>
                <a:lnTo>
                  <a:pt x="104538" y="1353"/>
                </a:lnTo>
                <a:lnTo>
                  <a:pt x="88773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7505" y="607822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09">
                <a:moveTo>
                  <a:pt x="0" y="0"/>
                </a:moveTo>
                <a:lnTo>
                  <a:pt x="264033" y="0"/>
                </a:lnTo>
                <a:lnTo>
                  <a:pt x="264033" y="55752"/>
                </a:lnTo>
                <a:lnTo>
                  <a:pt x="62230" y="55752"/>
                </a:lnTo>
                <a:lnTo>
                  <a:pt x="62230" y="170561"/>
                </a:lnTo>
                <a:lnTo>
                  <a:pt x="222377" y="170561"/>
                </a:lnTo>
                <a:lnTo>
                  <a:pt x="222377" y="223012"/>
                </a:lnTo>
                <a:lnTo>
                  <a:pt x="62230" y="223012"/>
                </a:lnTo>
                <a:lnTo>
                  <a:pt x="62230" y="354583"/>
                </a:lnTo>
                <a:lnTo>
                  <a:pt x="269621" y="354583"/>
                </a:lnTo>
                <a:lnTo>
                  <a:pt x="269621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0326" y="607822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09">
                <a:moveTo>
                  <a:pt x="0" y="0"/>
                </a:moveTo>
                <a:lnTo>
                  <a:pt x="63373" y="0"/>
                </a:lnTo>
                <a:lnTo>
                  <a:pt x="63373" y="354583"/>
                </a:lnTo>
                <a:lnTo>
                  <a:pt x="247269" y="354583"/>
                </a:lnTo>
                <a:lnTo>
                  <a:pt x="24726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8950" y="607822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10" h="410209">
                <a:moveTo>
                  <a:pt x="0" y="0"/>
                </a:moveTo>
                <a:lnTo>
                  <a:pt x="147192" y="0"/>
                </a:lnTo>
                <a:lnTo>
                  <a:pt x="179528" y="2379"/>
                </a:lnTo>
                <a:lnTo>
                  <a:pt x="230721" y="21377"/>
                </a:lnTo>
                <a:lnTo>
                  <a:pt x="264056" y="57590"/>
                </a:lnTo>
                <a:lnTo>
                  <a:pt x="280630" y="100730"/>
                </a:lnTo>
                <a:lnTo>
                  <a:pt x="282701" y="124205"/>
                </a:lnTo>
                <a:lnTo>
                  <a:pt x="280459" y="149903"/>
                </a:lnTo>
                <a:lnTo>
                  <a:pt x="262449" y="194393"/>
                </a:lnTo>
                <a:lnTo>
                  <a:pt x="227179" y="228715"/>
                </a:lnTo>
                <a:lnTo>
                  <a:pt x="180125" y="246344"/>
                </a:lnTo>
                <a:lnTo>
                  <a:pt x="152526" y="248538"/>
                </a:lnTo>
                <a:lnTo>
                  <a:pt x="62229" y="248538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6550" y="607822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29" h="410209">
                <a:moveTo>
                  <a:pt x="0" y="0"/>
                </a:moveTo>
                <a:lnTo>
                  <a:pt x="62229" y="0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9121" y="607822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5" h="410209">
                <a:moveTo>
                  <a:pt x="0" y="0"/>
                </a:moveTo>
                <a:lnTo>
                  <a:pt x="72008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3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5" y="410210"/>
                </a:lnTo>
                <a:lnTo>
                  <a:pt x="50926" y="62737"/>
                </a:lnTo>
                <a:lnTo>
                  <a:pt x="51307" y="82676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0"/>
                </a:lnTo>
                <a:lnTo>
                  <a:pt x="52324" y="108203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5198" y="607822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29" h="410209">
                <a:moveTo>
                  <a:pt x="0" y="0"/>
                </a:moveTo>
                <a:lnTo>
                  <a:pt x="62229" y="0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0294" y="607822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5" h="410209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6" y="117220"/>
                </a:lnTo>
                <a:lnTo>
                  <a:pt x="293243" y="133744"/>
                </a:lnTo>
                <a:lnTo>
                  <a:pt x="276098" y="181482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6" y="410210"/>
                </a:lnTo>
                <a:lnTo>
                  <a:pt x="235966" y="410210"/>
                </a:lnTo>
                <a:lnTo>
                  <a:pt x="162687" y="237870"/>
                </a:lnTo>
                <a:lnTo>
                  <a:pt x="58928" y="237870"/>
                </a:lnTo>
                <a:lnTo>
                  <a:pt x="58928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7394" y="607822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10" h="410209">
                <a:moveTo>
                  <a:pt x="0" y="0"/>
                </a:moveTo>
                <a:lnTo>
                  <a:pt x="147193" y="0"/>
                </a:lnTo>
                <a:lnTo>
                  <a:pt x="179528" y="2379"/>
                </a:lnTo>
                <a:lnTo>
                  <a:pt x="230721" y="21377"/>
                </a:lnTo>
                <a:lnTo>
                  <a:pt x="264056" y="57590"/>
                </a:lnTo>
                <a:lnTo>
                  <a:pt x="280630" y="100730"/>
                </a:lnTo>
                <a:lnTo>
                  <a:pt x="282701" y="124205"/>
                </a:lnTo>
                <a:lnTo>
                  <a:pt x="280459" y="149903"/>
                </a:lnTo>
                <a:lnTo>
                  <a:pt x="262449" y="194393"/>
                </a:lnTo>
                <a:lnTo>
                  <a:pt x="227179" y="228715"/>
                </a:lnTo>
                <a:lnTo>
                  <a:pt x="180125" y="246344"/>
                </a:lnTo>
                <a:lnTo>
                  <a:pt x="152526" y="248538"/>
                </a:lnTo>
                <a:lnTo>
                  <a:pt x="62230" y="248538"/>
                </a:lnTo>
                <a:lnTo>
                  <a:pt x="6223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6184" y="599820"/>
            <a:ext cx="321945" cy="426720"/>
          </a:xfrm>
          <a:custGeom>
            <a:avLst/>
            <a:gdLst/>
            <a:ahLst/>
            <a:cxnLst/>
            <a:rect l="l" t="t" r="r" b="b"/>
            <a:pathLst>
              <a:path w="321945" h="426719">
                <a:moveTo>
                  <a:pt x="171450" y="0"/>
                </a:moveTo>
                <a:lnTo>
                  <a:pt x="214945" y="5533"/>
                </a:lnTo>
                <a:lnTo>
                  <a:pt x="251711" y="22136"/>
                </a:lnTo>
                <a:lnTo>
                  <a:pt x="281754" y="49816"/>
                </a:lnTo>
                <a:lnTo>
                  <a:pt x="305078" y="88578"/>
                </a:lnTo>
                <a:lnTo>
                  <a:pt x="321690" y="138429"/>
                </a:lnTo>
                <a:lnTo>
                  <a:pt x="264160" y="149098"/>
                </a:lnTo>
                <a:lnTo>
                  <a:pt x="248560" y="107592"/>
                </a:lnTo>
                <a:lnTo>
                  <a:pt x="227853" y="77946"/>
                </a:lnTo>
                <a:lnTo>
                  <a:pt x="202027" y="60158"/>
                </a:lnTo>
                <a:lnTo>
                  <a:pt x="171068" y="54228"/>
                </a:lnTo>
                <a:lnTo>
                  <a:pt x="147736" y="56850"/>
                </a:lnTo>
                <a:lnTo>
                  <a:pt x="109168" y="77856"/>
                </a:lnTo>
                <a:lnTo>
                  <a:pt x="81885" y="119558"/>
                </a:lnTo>
                <a:lnTo>
                  <a:pt x="68030" y="179669"/>
                </a:lnTo>
                <a:lnTo>
                  <a:pt x="66293" y="216534"/>
                </a:lnTo>
                <a:lnTo>
                  <a:pt x="68077" y="250420"/>
                </a:lnTo>
                <a:lnTo>
                  <a:pt x="82313" y="307189"/>
                </a:lnTo>
                <a:lnTo>
                  <a:pt x="109954" y="348428"/>
                </a:lnTo>
                <a:lnTo>
                  <a:pt x="146998" y="369470"/>
                </a:lnTo>
                <a:lnTo>
                  <a:pt x="168782" y="372109"/>
                </a:lnTo>
                <a:lnTo>
                  <a:pt x="201672" y="365873"/>
                </a:lnTo>
                <a:lnTo>
                  <a:pt x="228726" y="347170"/>
                </a:lnTo>
                <a:lnTo>
                  <a:pt x="249971" y="316013"/>
                </a:lnTo>
                <a:lnTo>
                  <a:pt x="265429" y="272414"/>
                </a:lnTo>
                <a:lnTo>
                  <a:pt x="321690" y="284099"/>
                </a:lnTo>
                <a:lnTo>
                  <a:pt x="304669" y="335259"/>
                </a:lnTo>
                <a:lnTo>
                  <a:pt x="280742" y="375051"/>
                </a:lnTo>
                <a:lnTo>
                  <a:pt x="249919" y="403473"/>
                </a:lnTo>
                <a:lnTo>
                  <a:pt x="212214" y="420527"/>
                </a:lnTo>
                <a:lnTo>
                  <a:pt x="167639" y="426212"/>
                </a:lnTo>
                <a:lnTo>
                  <a:pt x="130425" y="422282"/>
                </a:lnTo>
                <a:lnTo>
                  <a:pt x="68806" y="390850"/>
                </a:lnTo>
                <a:lnTo>
                  <a:pt x="24967" y="330078"/>
                </a:lnTo>
                <a:lnTo>
                  <a:pt x="11080" y="293322"/>
                </a:lnTo>
                <a:lnTo>
                  <a:pt x="2766" y="253065"/>
                </a:lnTo>
                <a:lnTo>
                  <a:pt x="0" y="209295"/>
                </a:lnTo>
                <a:lnTo>
                  <a:pt x="2905" y="164599"/>
                </a:lnTo>
                <a:lnTo>
                  <a:pt x="11620" y="124428"/>
                </a:lnTo>
                <a:lnTo>
                  <a:pt x="26146" y="88780"/>
                </a:lnTo>
                <a:lnTo>
                  <a:pt x="71723" y="32414"/>
                </a:lnTo>
                <a:lnTo>
                  <a:pt x="134207" y="3597"/>
                </a:lnTo>
                <a:lnTo>
                  <a:pt x="17145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3816" y="599820"/>
            <a:ext cx="339598" cy="426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8333" y="6525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3816" y="5998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3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9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2" y="60959"/>
                </a:lnTo>
                <a:lnTo>
                  <a:pt x="100599" y="15239"/>
                </a:lnTo>
                <a:lnTo>
                  <a:pt x="170053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661" y="599820"/>
            <a:ext cx="2968116" cy="426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74889" y="672719"/>
            <a:ext cx="111760" cy="179705"/>
          </a:xfrm>
          <a:custGeom>
            <a:avLst/>
            <a:gdLst/>
            <a:ahLst/>
            <a:cxnLst/>
            <a:rect l="l" t="t" r="r" b="b"/>
            <a:pathLst>
              <a:path w="111759" h="179705">
                <a:moveTo>
                  <a:pt x="55499" y="0"/>
                </a:moveTo>
                <a:lnTo>
                  <a:pt x="0" y="179577"/>
                </a:lnTo>
                <a:lnTo>
                  <a:pt x="111378" y="179577"/>
                </a:lnTo>
                <a:lnTo>
                  <a:pt x="55499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63104" y="661416"/>
            <a:ext cx="158115" cy="142240"/>
          </a:xfrm>
          <a:custGeom>
            <a:avLst/>
            <a:gdLst/>
            <a:ahLst/>
            <a:cxnLst/>
            <a:rect l="l" t="t" r="r" b="b"/>
            <a:pathLst>
              <a:path w="158115" h="142240">
                <a:moveTo>
                  <a:pt x="0" y="0"/>
                </a:moveTo>
                <a:lnTo>
                  <a:pt x="0" y="141732"/>
                </a:lnTo>
                <a:lnTo>
                  <a:pt x="85217" y="141732"/>
                </a:lnTo>
                <a:lnTo>
                  <a:pt x="127204" y="130802"/>
                </a:lnTo>
                <a:lnTo>
                  <a:pt x="152781" y="99647"/>
                </a:lnTo>
                <a:lnTo>
                  <a:pt x="157734" y="70612"/>
                </a:lnTo>
                <a:lnTo>
                  <a:pt x="156616" y="57181"/>
                </a:lnTo>
                <a:lnTo>
                  <a:pt x="139953" y="21462"/>
                </a:lnTo>
                <a:lnTo>
                  <a:pt x="104538" y="1353"/>
                </a:lnTo>
                <a:lnTo>
                  <a:pt x="88773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9244" y="652526"/>
            <a:ext cx="210820" cy="321310"/>
          </a:xfrm>
          <a:custGeom>
            <a:avLst/>
            <a:gdLst/>
            <a:ahLst/>
            <a:cxnLst/>
            <a:rect l="l" t="t" r="r" b="b"/>
            <a:pathLst>
              <a:path w="210820" h="321309">
                <a:moveTo>
                  <a:pt x="104901" y="0"/>
                </a:moveTo>
                <a:lnTo>
                  <a:pt x="62039" y="11049"/>
                </a:lnTo>
                <a:lnTo>
                  <a:pt x="28701" y="44196"/>
                </a:lnTo>
                <a:lnTo>
                  <a:pt x="7159" y="95726"/>
                </a:lnTo>
                <a:lnTo>
                  <a:pt x="0" y="161925"/>
                </a:lnTo>
                <a:lnTo>
                  <a:pt x="1809" y="196000"/>
                </a:lnTo>
                <a:lnTo>
                  <a:pt x="16287" y="253722"/>
                </a:lnTo>
                <a:lnTo>
                  <a:pt x="44578" y="296537"/>
                </a:lnTo>
                <a:lnTo>
                  <a:pt x="82730" y="318444"/>
                </a:lnTo>
                <a:lnTo>
                  <a:pt x="105282" y="321183"/>
                </a:lnTo>
                <a:lnTo>
                  <a:pt x="128398" y="318329"/>
                </a:lnTo>
                <a:lnTo>
                  <a:pt x="166915" y="295572"/>
                </a:lnTo>
                <a:lnTo>
                  <a:pt x="194579" y="251215"/>
                </a:lnTo>
                <a:lnTo>
                  <a:pt x="208676" y="191831"/>
                </a:lnTo>
                <a:lnTo>
                  <a:pt x="210438" y="156972"/>
                </a:lnTo>
                <a:lnTo>
                  <a:pt x="208627" y="121584"/>
                </a:lnTo>
                <a:lnTo>
                  <a:pt x="194097" y="63621"/>
                </a:lnTo>
                <a:lnTo>
                  <a:pt x="165641" y="23038"/>
                </a:lnTo>
                <a:lnTo>
                  <a:pt x="127402" y="2551"/>
                </a:lnTo>
                <a:lnTo>
                  <a:pt x="104901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1383" y="607822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09">
                <a:moveTo>
                  <a:pt x="130810" y="0"/>
                </a:moveTo>
                <a:lnTo>
                  <a:pt x="196723" y="0"/>
                </a:lnTo>
                <a:lnTo>
                  <a:pt x="328422" y="410210"/>
                </a:lnTo>
                <a:lnTo>
                  <a:pt x="266954" y="410210"/>
                </a:lnTo>
                <a:lnTo>
                  <a:pt x="226822" y="293877"/>
                </a:lnTo>
                <a:lnTo>
                  <a:pt x="88265" y="293877"/>
                </a:lnTo>
                <a:lnTo>
                  <a:pt x="52324" y="410210"/>
                </a:lnTo>
                <a:lnTo>
                  <a:pt x="0" y="410210"/>
                </a:lnTo>
                <a:lnTo>
                  <a:pt x="13081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0873" y="607822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09" h="410209">
                <a:moveTo>
                  <a:pt x="0" y="0"/>
                </a:moveTo>
                <a:lnTo>
                  <a:pt x="147193" y="0"/>
                </a:lnTo>
                <a:lnTo>
                  <a:pt x="179528" y="2379"/>
                </a:lnTo>
                <a:lnTo>
                  <a:pt x="230721" y="21377"/>
                </a:lnTo>
                <a:lnTo>
                  <a:pt x="264056" y="57590"/>
                </a:lnTo>
                <a:lnTo>
                  <a:pt x="280630" y="100730"/>
                </a:lnTo>
                <a:lnTo>
                  <a:pt x="282701" y="124205"/>
                </a:lnTo>
                <a:lnTo>
                  <a:pt x="280459" y="149903"/>
                </a:lnTo>
                <a:lnTo>
                  <a:pt x="262449" y="194393"/>
                </a:lnTo>
                <a:lnTo>
                  <a:pt x="227179" y="228715"/>
                </a:lnTo>
                <a:lnTo>
                  <a:pt x="180125" y="246344"/>
                </a:lnTo>
                <a:lnTo>
                  <a:pt x="152526" y="248538"/>
                </a:lnTo>
                <a:lnTo>
                  <a:pt x="62229" y="248538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05573" y="607822"/>
            <a:ext cx="396875" cy="410209"/>
          </a:xfrm>
          <a:custGeom>
            <a:avLst/>
            <a:gdLst/>
            <a:ahLst/>
            <a:cxnLst/>
            <a:rect l="l" t="t" r="r" b="b"/>
            <a:pathLst>
              <a:path w="396875" h="410209">
                <a:moveTo>
                  <a:pt x="0" y="0"/>
                </a:moveTo>
                <a:lnTo>
                  <a:pt x="84327" y="0"/>
                </a:lnTo>
                <a:lnTo>
                  <a:pt x="199898" y="318135"/>
                </a:lnTo>
                <a:lnTo>
                  <a:pt x="313308" y="0"/>
                </a:lnTo>
                <a:lnTo>
                  <a:pt x="396748" y="0"/>
                </a:lnTo>
                <a:lnTo>
                  <a:pt x="396748" y="410210"/>
                </a:lnTo>
                <a:lnTo>
                  <a:pt x="336042" y="410210"/>
                </a:lnTo>
                <a:lnTo>
                  <a:pt x="336042" y="62483"/>
                </a:lnTo>
                <a:lnTo>
                  <a:pt x="216916" y="410210"/>
                </a:lnTo>
                <a:lnTo>
                  <a:pt x="174625" y="410210"/>
                </a:lnTo>
                <a:lnTo>
                  <a:pt x="54482" y="62483"/>
                </a:lnTo>
                <a:lnTo>
                  <a:pt x="54482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4661" y="607822"/>
            <a:ext cx="256540" cy="410209"/>
          </a:xfrm>
          <a:custGeom>
            <a:avLst/>
            <a:gdLst/>
            <a:ahLst/>
            <a:cxnLst/>
            <a:rect l="l" t="t" r="r" b="b"/>
            <a:pathLst>
              <a:path w="256539" h="410209">
                <a:moveTo>
                  <a:pt x="0" y="0"/>
                </a:moveTo>
                <a:lnTo>
                  <a:pt x="256286" y="0"/>
                </a:lnTo>
                <a:lnTo>
                  <a:pt x="256286" y="55752"/>
                </a:lnTo>
                <a:lnTo>
                  <a:pt x="62229" y="55752"/>
                </a:lnTo>
                <a:lnTo>
                  <a:pt x="62229" y="169672"/>
                </a:lnTo>
                <a:lnTo>
                  <a:pt x="222885" y="169672"/>
                </a:lnTo>
                <a:lnTo>
                  <a:pt x="222885" y="221741"/>
                </a:lnTo>
                <a:lnTo>
                  <a:pt x="62229" y="221741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50453" y="5998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02981" y="599820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8" y="123570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4"/>
                </a:lnTo>
                <a:lnTo>
                  <a:pt x="143613" y="53683"/>
                </a:lnTo>
                <a:lnTo>
                  <a:pt x="104394" y="68452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8" y="184403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1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09"/>
                </a:lnTo>
                <a:lnTo>
                  <a:pt x="189652" y="370945"/>
                </a:lnTo>
                <a:lnTo>
                  <a:pt x="235712" y="353567"/>
                </a:lnTo>
                <a:lnTo>
                  <a:pt x="256428" y="318938"/>
                </a:lnTo>
                <a:lnTo>
                  <a:pt x="257810" y="304291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8"/>
                </a:lnTo>
                <a:lnTo>
                  <a:pt x="107049" y="223906"/>
                </a:lnTo>
                <a:lnTo>
                  <a:pt x="69723" y="208279"/>
                </a:lnTo>
                <a:lnTo>
                  <a:pt x="34417" y="171703"/>
                </a:lnTo>
                <a:lnTo>
                  <a:pt x="20843" y="130645"/>
                </a:lnTo>
                <a:lnTo>
                  <a:pt x="19939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4729" y="599820"/>
            <a:ext cx="339725" cy="426720"/>
          </a:xfrm>
          <a:custGeom>
            <a:avLst/>
            <a:gdLst/>
            <a:ahLst/>
            <a:cxnLst/>
            <a:rect l="l" t="t" r="r" b="b"/>
            <a:pathLst>
              <a:path w="339725" h="426719">
                <a:moveTo>
                  <a:pt x="170052" y="0"/>
                </a:moveTo>
                <a:lnTo>
                  <a:pt x="239363" y="14970"/>
                </a:lnTo>
                <a:lnTo>
                  <a:pt x="293243" y="59943"/>
                </a:lnTo>
                <a:lnTo>
                  <a:pt x="327993" y="127460"/>
                </a:lnTo>
                <a:lnTo>
                  <a:pt x="336694" y="166832"/>
                </a:lnTo>
                <a:lnTo>
                  <a:pt x="339598" y="209930"/>
                </a:lnTo>
                <a:lnTo>
                  <a:pt x="336790" y="251747"/>
                </a:lnTo>
                <a:lnTo>
                  <a:pt x="328374" y="290909"/>
                </a:lnTo>
                <a:lnTo>
                  <a:pt x="314362" y="327427"/>
                </a:lnTo>
                <a:lnTo>
                  <a:pt x="294767" y="361314"/>
                </a:lnTo>
                <a:lnTo>
                  <a:pt x="240744" y="410003"/>
                </a:lnTo>
                <a:lnTo>
                  <a:pt x="168528" y="426212"/>
                </a:lnTo>
                <a:lnTo>
                  <a:pt x="130833" y="422356"/>
                </a:lnTo>
                <a:lnTo>
                  <a:pt x="68730" y="391546"/>
                </a:lnTo>
                <a:lnTo>
                  <a:pt x="24913" y="332085"/>
                </a:lnTo>
                <a:lnTo>
                  <a:pt x="11064" y="296195"/>
                </a:lnTo>
                <a:lnTo>
                  <a:pt x="2764" y="256924"/>
                </a:lnTo>
                <a:lnTo>
                  <a:pt x="0" y="214249"/>
                </a:lnTo>
                <a:lnTo>
                  <a:pt x="2905" y="170027"/>
                </a:lnTo>
                <a:lnTo>
                  <a:pt x="11620" y="129746"/>
                </a:lnTo>
                <a:lnTo>
                  <a:pt x="26146" y="93394"/>
                </a:lnTo>
                <a:lnTo>
                  <a:pt x="46481" y="60959"/>
                </a:lnTo>
                <a:lnTo>
                  <a:pt x="100599" y="15239"/>
                </a:lnTo>
                <a:lnTo>
                  <a:pt x="170052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9636" y="599820"/>
            <a:ext cx="321945" cy="426720"/>
          </a:xfrm>
          <a:custGeom>
            <a:avLst/>
            <a:gdLst/>
            <a:ahLst/>
            <a:cxnLst/>
            <a:rect l="l" t="t" r="r" b="b"/>
            <a:pathLst>
              <a:path w="321945" h="426719">
                <a:moveTo>
                  <a:pt x="171450" y="0"/>
                </a:moveTo>
                <a:lnTo>
                  <a:pt x="214945" y="5533"/>
                </a:lnTo>
                <a:lnTo>
                  <a:pt x="251711" y="22136"/>
                </a:lnTo>
                <a:lnTo>
                  <a:pt x="281754" y="49816"/>
                </a:lnTo>
                <a:lnTo>
                  <a:pt x="305078" y="88578"/>
                </a:lnTo>
                <a:lnTo>
                  <a:pt x="321690" y="138429"/>
                </a:lnTo>
                <a:lnTo>
                  <a:pt x="264160" y="149098"/>
                </a:lnTo>
                <a:lnTo>
                  <a:pt x="248560" y="107592"/>
                </a:lnTo>
                <a:lnTo>
                  <a:pt x="227853" y="77946"/>
                </a:lnTo>
                <a:lnTo>
                  <a:pt x="202027" y="60158"/>
                </a:lnTo>
                <a:lnTo>
                  <a:pt x="171068" y="54228"/>
                </a:lnTo>
                <a:lnTo>
                  <a:pt x="147736" y="56850"/>
                </a:lnTo>
                <a:lnTo>
                  <a:pt x="109168" y="77856"/>
                </a:lnTo>
                <a:lnTo>
                  <a:pt x="81885" y="119558"/>
                </a:lnTo>
                <a:lnTo>
                  <a:pt x="68030" y="179669"/>
                </a:lnTo>
                <a:lnTo>
                  <a:pt x="66293" y="216534"/>
                </a:lnTo>
                <a:lnTo>
                  <a:pt x="68077" y="250420"/>
                </a:lnTo>
                <a:lnTo>
                  <a:pt x="82313" y="307189"/>
                </a:lnTo>
                <a:lnTo>
                  <a:pt x="109954" y="348428"/>
                </a:lnTo>
                <a:lnTo>
                  <a:pt x="146998" y="369470"/>
                </a:lnTo>
                <a:lnTo>
                  <a:pt x="168783" y="372109"/>
                </a:lnTo>
                <a:lnTo>
                  <a:pt x="201672" y="365873"/>
                </a:lnTo>
                <a:lnTo>
                  <a:pt x="228726" y="347170"/>
                </a:lnTo>
                <a:lnTo>
                  <a:pt x="249971" y="316013"/>
                </a:lnTo>
                <a:lnTo>
                  <a:pt x="265430" y="272414"/>
                </a:lnTo>
                <a:lnTo>
                  <a:pt x="321690" y="284099"/>
                </a:lnTo>
                <a:lnTo>
                  <a:pt x="304669" y="335259"/>
                </a:lnTo>
                <a:lnTo>
                  <a:pt x="280742" y="375051"/>
                </a:lnTo>
                <a:lnTo>
                  <a:pt x="249919" y="403473"/>
                </a:lnTo>
                <a:lnTo>
                  <a:pt x="212214" y="420527"/>
                </a:lnTo>
                <a:lnTo>
                  <a:pt x="167639" y="426212"/>
                </a:lnTo>
                <a:lnTo>
                  <a:pt x="130425" y="422282"/>
                </a:lnTo>
                <a:lnTo>
                  <a:pt x="68806" y="390850"/>
                </a:lnTo>
                <a:lnTo>
                  <a:pt x="24967" y="330078"/>
                </a:lnTo>
                <a:lnTo>
                  <a:pt x="11080" y="293322"/>
                </a:lnTo>
                <a:lnTo>
                  <a:pt x="2766" y="253065"/>
                </a:lnTo>
                <a:lnTo>
                  <a:pt x="0" y="209295"/>
                </a:lnTo>
                <a:lnTo>
                  <a:pt x="2905" y="164599"/>
                </a:lnTo>
                <a:lnTo>
                  <a:pt x="11620" y="124428"/>
                </a:lnTo>
                <a:lnTo>
                  <a:pt x="26146" y="88780"/>
                </a:lnTo>
                <a:lnTo>
                  <a:pt x="71723" y="32414"/>
                </a:lnTo>
                <a:lnTo>
                  <a:pt x="134207" y="3597"/>
                </a:lnTo>
                <a:lnTo>
                  <a:pt x="17145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86501" y="1331341"/>
            <a:ext cx="322325" cy="4262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6501" y="1331341"/>
            <a:ext cx="322580" cy="426720"/>
          </a:xfrm>
          <a:custGeom>
            <a:avLst/>
            <a:gdLst/>
            <a:ahLst/>
            <a:cxnLst/>
            <a:rect l="l" t="t" r="r" b="b"/>
            <a:pathLst>
              <a:path w="322579" h="426719">
                <a:moveTo>
                  <a:pt x="160147" y="0"/>
                </a:moveTo>
                <a:lnTo>
                  <a:pt x="211893" y="6760"/>
                </a:lnTo>
                <a:lnTo>
                  <a:pt x="253984" y="27035"/>
                </a:lnTo>
                <a:lnTo>
                  <a:pt x="286430" y="60811"/>
                </a:lnTo>
                <a:lnTo>
                  <a:pt x="309245" y="108076"/>
                </a:lnTo>
                <a:lnTo>
                  <a:pt x="253237" y="123571"/>
                </a:lnTo>
                <a:lnTo>
                  <a:pt x="247763" y="106261"/>
                </a:lnTo>
                <a:lnTo>
                  <a:pt x="239918" y="91487"/>
                </a:lnTo>
                <a:lnTo>
                  <a:pt x="203215" y="62188"/>
                </a:lnTo>
                <a:lnTo>
                  <a:pt x="158496" y="52705"/>
                </a:lnTo>
                <a:lnTo>
                  <a:pt x="143613" y="53683"/>
                </a:lnTo>
                <a:lnTo>
                  <a:pt x="104394" y="68453"/>
                </a:lnTo>
                <a:lnTo>
                  <a:pt x="80899" y="112775"/>
                </a:lnTo>
                <a:lnTo>
                  <a:pt x="84657" y="130994"/>
                </a:lnTo>
                <a:lnTo>
                  <a:pt x="95916" y="146034"/>
                </a:lnTo>
                <a:lnTo>
                  <a:pt x="114653" y="157906"/>
                </a:lnTo>
                <a:lnTo>
                  <a:pt x="140843" y="166624"/>
                </a:lnTo>
                <a:lnTo>
                  <a:pt x="215137" y="184404"/>
                </a:lnTo>
                <a:lnTo>
                  <a:pt x="262050" y="201285"/>
                </a:lnTo>
                <a:lnTo>
                  <a:pt x="295544" y="226202"/>
                </a:lnTo>
                <a:lnTo>
                  <a:pt x="315632" y="259145"/>
                </a:lnTo>
                <a:lnTo>
                  <a:pt x="322325" y="300100"/>
                </a:lnTo>
                <a:lnTo>
                  <a:pt x="319803" y="326084"/>
                </a:lnTo>
                <a:lnTo>
                  <a:pt x="299662" y="371145"/>
                </a:lnTo>
                <a:lnTo>
                  <a:pt x="259895" y="406013"/>
                </a:lnTo>
                <a:lnTo>
                  <a:pt x="203646" y="423971"/>
                </a:lnTo>
                <a:lnTo>
                  <a:pt x="169545" y="426212"/>
                </a:lnTo>
                <a:lnTo>
                  <a:pt x="121737" y="421259"/>
                </a:lnTo>
                <a:lnTo>
                  <a:pt x="80878" y="406400"/>
                </a:lnTo>
                <a:lnTo>
                  <a:pt x="46969" y="381635"/>
                </a:lnTo>
                <a:lnTo>
                  <a:pt x="20010" y="346963"/>
                </a:lnTo>
                <a:lnTo>
                  <a:pt x="0" y="302387"/>
                </a:lnTo>
                <a:lnTo>
                  <a:pt x="54990" y="290575"/>
                </a:lnTo>
                <a:lnTo>
                  <a:pt x="72445" y="326247"/>
                </a:lnTo>
                <a:lnTo>
                  <a:pt x="97186" y="351726"/>
                </a:lnTo>
                <a:lnTo>
                  <a:pt x="129214" y="367014"/>
                </a:lnTo>
                <a:lnTo>
                  <a:pt x="168528" y="372110"/>
                </a:lnTo>
                <a:lnTo>
                  <a:pt x="189652" y="370945"/>
                </a:lnTo>
                <a:lnTo>
                  <a:pt x="235712" y="353568"/>
                </a:lnTo>
                <a:lnTo>
                  <a:pt x="256428" y="318938"/>
                </a:lnTo>
                <a:lnTo>
                  <a:pt x="257810" y="304292"/>
                </a:lnTo>
                <a:lnTo>
                  <a:pt x="256764" y="293502"/>
                </a:lnTo>
                <a:lnTo>
                  <a:pt x="232487" y="261012"/>
                </a:lnTo>
                <a:lnTo>
                  <a:pt x="122174" y="228219"/>
                </a:lnTo>
                <a:lnTo>
                  <a:pt x="107049" y="223906"/>
                </a:lnTo>
                <a:lnTo>
                  <a:pt x="69723" y="208280"/>
                </a:lnTo>
                <a:lnTo>
                  <a:pt x="34416" y="171704"/>
                </a:lnTo>
                <a:lnTo>
                  <a:pt x="20843" y="130645"/>
                </a:lnTo>
                <a:lnTo>
                  <a:pt x="19938" y="115188"/>
                </a:lnTo>
                <a:lnTo>
                  <a:pt x="22415" y="90086"/>
                </a:lnTo>
                <a:lnTo>
                  <a:pt x="42227" y="48073"/>
                </a:lnTo>
                <a:lnTo>
                  <a:pt x="80708" y="17520"/>
                </a:lnTo>
                <a:lnTo>
                  <a:pt x="131000" y="1950"/>
                </a:lnTo>
                <a:lnTo>
                  <a:pt x="160147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3342" y="1331341"/>
            <a:ext cx="2581148" cy="426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08826" y="1395094"/>
            <a:ext cx="173355" cy="130175"/>
          </a:xfrm>
          <a:custGeom>
            <a:avLst/>
            <a:gdLst/>
            <a:ahLst/>
            <a:cxnLst/>
            <a:rect l="l" t="t" r="r" b="b"/>
            <a:pathLst>
              <a:path w="173354" h="130175">
                <a:moveTo>
                  <a:pt x="0" y="0"/>
                </a:moveTo>
                <a:lnTo>
                  <a:pt x="0" y="129666"/>
                </a:lnTo>
                <a:lnTo>
                  <a:pt x="97663" y="129666"/>
                </a:lnTo>
                <a:lnTo>
                  <a:pt x="144186" y="118469"/>
                </a:lnTo>
                <a:lnTo>
                  <a:pt x="168576" y="87534"/>
                </a:lnTo>
                <a:lnTo>
                  <a:pt x="173227" y="60578"/>
                </a:lnTo>
                <a:lnTo>
                  <a:pt x="172011" y="47077"/>
                </a:lnTo>
                <a:lnTo>
                  <a:pt x="143263" y="9001"/>
                </a:lnTo>
                <a:lnTo>
                  <a:pt x="103758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46466" y="1339341"/>
            <a:ext cx="305435" cy="410209"/>
          </a:xfrm>
          <a:custGeom>
            <a:avLst/>
            <a:gdLst/>
            <a:ahLst/>
            <a:cxnLst/>
            <a:rect l="l" t="t" r="r" b="b"/>
            <a:pathLst>
              <a:path w="305434" h="410210">
                <a:moveTo>
                  <a:pt x="0" y="0"/>
                </a:moveTo>
                <a:lnTo>
                  <a:pt x="72008" y="0"/>
                </a:lnTo>
                <a:lnTo>
                  <a:pt x="255015" y="324485"/>
                </a:lnTo>
                <a:lnTo>
                  <a:pt x="254507" y="303022"/>
                </a:lnTo>
                <a:lnTo>
                  <a:pt x="253873" y="0"/>
                </a:lnTo>
                <a:lnTo>
                  <a:pt x="305307" y="0"/>
                </a:lnTo>
                <a:lnTo>
                  <a:pt x="305307" y="410210"/>
                </a:lnTo>
                <a:lnTo>
                  <a:pt x="247395" y="410210"/>
                </a:lnTo>
                <a:lnTo>
                  <a:pt x="50926" y="62737"/>
                </a:lnTo>
                <a:lnTo>
                  <a:pt x="51307" y="82677"/>
                </a:lnTo>
                <a:lnTo>
                  <a:pt x="51788" y="90487"/>
                </a:lnTo>
                <a:lnTo>
                  <a:pt x="52101" y="97345"/>
                </a:lnTo>
                <a:lnTo>
                  <a:pt x="52272" y="103251"/>
                </a:lnTo>
                <a:lnTo>
                  <a:pt x="52324" y="108204"/>
                </a:lnTo>
                <a:lnTo>
                  <a:pt x="52324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4066" y="1339341"/>
            <a:ext cx="62230" cy="410209"/>
          </a:xfrm>
          <a:custGeom>
            <a:avLst/>
            <a:gdLst/>
            <a:ahLst/>
            <a:cxnLst/>
            <a:rect l="l" t="t" r="r" b="b"/>
            <a:pathLst>
              <a:path w="62229" h="410210">
                <a:moveTo>
                  <a:pt x="0" y="0"/>
                </a:moveTo>
                <a:lnTo>
                  <a:pt x="62229" y="0"/>
                </a:lnTo>
                <a:lnTo>
                  <a:pt x="62229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27163" y="1339341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10">
                <a:moveTo>
                  <a:pt x="0" y="0"/>
                </a:moveTo>
                <a:lnTo>
                  <a:pt x="68579" y="0"/>
                </a:lnTo>
                <a:lnTo>
                  <a:pt x="170814" y="183007"/>
                </a:lnTo>
                <a:lnTo>
                  <a:pt x="273303" y="0"/>
                </a:lnTo>
                <a:lnTo>
                  <a:pt x="328929" y="0"/>
                </a:lnTo>
                <a:lnTo>
                  <a:pt x="195579" y="238252"/>
                </a:lnTo>
                <a:lnTo>
                  <a:pt x="195579" y="410210"/>
                </a:lnTo>
                <a:lnTo>
                  <a:pt x="133350" y="410210"/>
                </a:lnTo>
                <a:lnTo>
                  <a:pt x="133350" y="23850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47890" y="1339341"/>
            <a:ext cx="269875" cy="410209"/>
          </a:xfrm>
          <a:custGeom>
            <a:avLst/>
            <a:gdLst/>
            <a:ahLst/>
            <a:cxnLst/>
            <a:rect l="l" t="t" r="r" b="b"/>
            <a:pathLst>
              <a:path w="269875" h="410210">
                <a:moveTo>
                  <a:pt x="0" y="0"/>
                </a:moveTo>
                <a:lnTo>
                  <a:pt x="264032" y="0"/>
                </a:lnTo>
                <a:lnTo>
                  <a:pt x="264032" y="55753"/>
                </a:lnTo>
                <a:lnTo>
                  <a:pt x="62229" y="55753"/>
                </a:lnTo>
                <a:lnTo>
                  <a:pt x="62229" y="170561"/>
                </a:lnTo>
                <a:lnTo>
                  <a:pt x="222376" y="170561"/>
                </a:lnTo>
                <a:lnTo>
                  <a:pt x="222376" y="223012"/>
                </a:lnTo>
                <a:lnTo>
                  <a:pt x="62229" y="223012"/>
                </a:lnTo>
                <a:lnTo>
                  <a:pt x="62229" y="354584"/>
                </a:lnTo>
                <a:lnTo>
                  <a:pt x="269620" y="354584"/>
                </a:lnTo>
                <a:lnTo>
                  <a:pt x="269620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0700" y="1339341"/>
            <a:ext cx="328930" cy="410209"/>
          </a:xfrm>
          <a:custGeom>
            <a:avLst/>
            <a:gdLst/>
            <a:ahLst/>
            <a:cxnLst/>
            <a:rect l="l" t="t" r="r" b="b"/>
            <a:pathLst>
              <a:path w="328929" h="410210">
                <a:moveTo>
                  <a:pt x="0" y="0"/>
                </a:moveTo>
                <a:lnTo>
                  <a:pt x="62992" y="0"/>
                </a:lnTo>
                <a:lnTo>
                  <a:pt x="169291" y="328675"/>
                </a:lnTo>
                <a:lnTo>
                  <a:pt x="274954" y="0"/>
                </a:lnTo>
                <a:lnTo>
                  <a:pt x="328929" y="0"/>
                </a:lnTo>
                <a:lnTo>
                  <a:pt x="193294" y="410210"/>
                </a:lnTo>
                <a:lnTo>
                  <a:pt x="13589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49897" y="1339341"/>
            <a:ext cx="299085" cy="410209"/>
          </a:xfrm>
          <a:custGeom>
            <a:avLst/>
            <a:gdLst/>
            <a:ahLst/>
            <a:cxnLst/>
            <a:rect l="l" t="t" r="r" b="b"/>
            <a:pathLst>
              <a:path w="299084" h="410210">
                <a:moveTo>
                  <a:pt x="0" y="0"/>
                </a:moveTo>
                <a:lnTo>
                  <a:pt x="162813" y="0"/>
                </a:lnTo>
                <a:lnTo>
                  <a:pt x="194008" y="2307"/>
                </a:lnTo>
                <a:lnTo>
                  <a:pt x="243538" y="20734"/>
                </a:lnTo>
                <a:lnTo>
                  <a:pt x="276115" y="55641"/>
                </a:lnTo>
                <a:lnTo>
                  <a:pt x="292359" y="95837"/>
                </a:lnTo>
                <a:lnTo>
                  <a:pt x="294385" y="117221"/>
                </a:lnTo>
                <a:lnTo>
                  <a:pt x="293242" y="133744"/>
                </a:lnTo>
                <a:lnTo>
                  <a:pt x="276098" y="181483"/>
                </a:lnTo>
                <a:lnTo>
                  <a:pt x="237843" y="216790"/>
                </a:lnTo>
                <a:lnTo>
                  <a:pt x="220218" y="223647"/>
                </a:lnTo>
                <a:lnTo>
                  <a:pt x="298576" y="410210"/>
                </a:lnTo>
                <a:lnTo>
                  <a:pt x="235966" y="410210"/>
                </a:lnTo>
                <a:lnTo>
                  <a:pt x="162686" y="237871"/>
                </a:lnTo>
                <a:lnTo>
                  <a:pt x="58927" y="237871"/>
                </a:lnTo>
                <a:lnTo>
                  <a:pt x="58927" y="410210"/>
                </a:lnTo>
                <a:lnTo>
                  <a:pt x="0" y="41021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3342" y="1339341"/>
            <a:ext cx="287020" cy="418465"/>
          </a:xfrm>
          <a:custGeom>
            <a:avLst/>
            <a:gdLst/>
            <a:ahLst/>
            <a:cxnLst/>
            <a:rect l="l" t="t" r="r" b="b"/>
            <a:pathLst>
              <a:path w="287020" h="418464">
                <a:moveTo>
                  <a:pt x="0" y="0"/>
                </a:moveTo>
                <a:lnTo>
                  <a:pt x="62103" y="0"/>
                </a:lnTo>
                <a:lnTo>
                  <a:pt x="62103" y="266065"/>
                </a:lnTo>
                <a:lnTo>
                  <a:pt x="62722" y="286881"/>
                </a:lnTo>
                <a:lnTo>
                  <a:pt x="72009" y="328422"/>
                </a:lnTo>
                <a:lnTo>
                  <a:pt x="102235" y="354203"/>
                </a:lnTo>
                <a:lnTo>
                  <a:pt x="145287" y="362585"/>
                </a:lnTo>
                <a:lnTo>
                  <a:pt x="165764" y="361180"/>
                </a:lnTo>
                <a:lnTo>
                  <a:pt x="211074" y="340106"/>
                </a:lnTo>
                <a:lnTo>
                  <a:pt x="231915" y="290046"/>
                </a:lnTo>
                <a:lnTo>
                  <a:pt x="233299" y="266065"/>
                </a:lnTo>
                <a:lnTo>
                  <a:pt x="233299" y="0"/>
                </a:lnTo>
                <a:lnTo>
                  <a:pt x="286893" y="0"/>
                </a:lnTo>
                <a:lnTo>
                  <a:pt x="286893" y="266065"/>
                </a:lnTo>
                <a:lnTo>
                  <a:pt x="284370" y="303639"/>
                </a:lnTo>
                <a:lnTo>
                  <a:pt x="264229" y="361880"/>
                </a:lnTo>
                <a:lnTo>
                  <a:pt x="224936" y="398172"/>
                </a:lnTo>
                <a:lnTo>
                  <a:pt x="172446" y="415992"/>
                </a:lnTo>
                <a:lnTo>
                  <a:pt x="141605" y="418211"/>
                </a:lnTo>
                <a:lnTo>
                  <a:pt x="108003" y="415923"/>
                </a:lnTo>
                <a:lnTo>
                  <a:pt x="54611" y="397583"/>
                </a:lnTo>
                <a:lnTo>
                  <a:pt x="19556" y="360505"/>
                </a:lnTo>
                <a:lnTo>
                  <a:pt x="2168" y="302783"/>
                </a:lnTo>
                <a:lnTo>
                  <a:pt x="0" y="266065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22005" y="1331341"/>
            <a:ext cx="332740" cy="426720"/>
          </a:xfrm>
          <a:custGeom>
            <a:avLst/>
            <a:gdLst/>
            <a:ahLst/>
            <a:cxnLst/>
            <a:rect l="l" t="t" r="r" b="b"/>
            <a:pathLst>
              <a:path w="332740" h="426719">
                <a:moveTo>
                  <a:pt x="178435" y="0"/>
                </a:moveTo>
                <a:lnTo>
                  <a:pt x="221123" y="5029"/>
                </a:lnTo>
                <a:lnTo>
                  <a:pt x="257447" y="20116"/>
                </a:lnTo>
                <a:lnTo>
                  <a:pt x="287413" y="45262"/>
                </a:lnTo>
                <a:lnTo>
                  <a:pt x="311027" y="80467"/>
                </a:lnTo>
                <a:lnTo>
                  <a:pt x="328295" y="125730"/>
                </a:lnTo>
                <a:lnTo>
                  <a:pt x="270128" y="138684"/>
                </a:lnTo>
                <a:lnTo>
                  <a:pt x="263651" y="117084"/>
                </a:lnTo>
                <a:lnTo>
                  <a:pt x="255270" y="98948"/>
                </a:lnTo>
                <a:lnTo>
                  <a:pt x="219263" y="64783"/>
                </a:lnTo>
                <a:lnTo>
                  <a:pt x="175133" y="54229"/>
                </a:lnTo>
                <a:lnTo>
                  <a:pt x="149223" y="57062"/>
                </a:lnTo>
                <a:lnTo>
                  <a:pt x="108213" y="79732"/>
                </a:lnTo>
                <a:lnTo>
                  <a:pt x="81349" y="123805"/>
                </a:lnTo>
                <a:lnTo>
                  <a:pt x="67962" y="181613"/>
                </a:lnTo>
                <a:lnTo>
                  <a:pt x="66294" y="215137"/>
                </a:lnTo>
                <a:lnTo>
                  <a:pt x="68171" y="250884"/>
                </a:lnTo>
                <a:lnTo>
                  <a:pt x="83117" y="309471"/>
                </a:lnTo>
                <a:lnTo>
                  <a:pt x="112402" y="350527"/>
                </a:lnTo>
                <a:lnTo>
                  <a:pt x="152788" y="371292"/>
                </a:lnTo>
                <a:lnTo>
                  <a:pt x="176911" y="373888"/>
                </a:lnTo>
                <a:lnTo>
                  <a:pt x="195818" y="372246"/>
                </a:lnTo>
                <a:lnTo>
                  <a:pt x="242824" y="347725"/>
                </a:lnTo>
                <a:lnTo>
                  <a:pt x="267702" y="296933"/>
                </a:lnTo>
                <a:lnTo>
                  <a:pt x="269367" y="274955"/>
                </a:lnTo>
                <a:lnTo>
                  <a:pt x="269367" y="269113"/>
                </a:lnTo>
                <a:lnTo>
                  <a:pt x="269240" y="263906"/>
                </a:lnTo>
                <a:lnTo>
                  <a:pt x="268986" y="259207"/>
                </a:lnTo>
                <a:lnTo>
                  <a:pt x="169925" y="259207"/>
                </a:lnTo>
                <a:lnTo>
                  <a:pt x="169925" y="205739"/>
                </a:lnTo>
                <a:lnTo>
                  <a:pt x="332486" y="205739"/>
                </a:lnTo>
                <a:lnTo>
                  <a:pt x="332486" y="423545"/>
                </a:lnTo>
                <a:lnTo>
                  <a:pt x="290829" y="423545"/>
                </a:lnTo>
                <a:lnTo>
                  <a:pt x="279273" y="373634"/>
                </a:lnTo>
                <a:lnTo>
                  <a:pt x="260937" y="396636"/>
                </a:lnTo>
                <a:lnTo>
                  <a:pt x="236981" y="413067"/>
                </a:lnTo>
                <a:lnTo>
                  <a:pt x="207406" y="422925"/>
                </a:lnTo>
                <a:lnTo>
                  <a:pt x="172212" y="426212"/>
                </a:lnTo>
                <a:lnTo>
                  <a:pt x="133560" y="422400"/>
                </a:lnTo>
                <a:lnTo>
                  <a:pt x="70020" y="391868"/>
                </a:lnTo>
                <a:lnTo>
                  <a:pt x="25342" y="332952"/>
                </a:lnTo>
                <a:lnTo>
                  <a:pt x="2811" y="258986"/>
                </a:lnTo>
                <a:lnTo>
                  <a:pt x="0" y="217170"/>
                </a:lnTo>
                <a:lnTo>
                  <a:pt x="2980" y="172852"/>
                </a:lnTo>
                <a:lnTo>
                  <a:pt x="11937" y="132286"/>
                </a:lnTo>
                <a:lnTo>
                  <a:pt x="26896" y="95458"/>
                </a:lnTo>
                <a:lnTo>
                  <a:pt x="47878" y="62357"/>
                </a:lnTo>
                <a:lnTo>
                  <a:pt x="104489" y="15605"/>
                </a:lnTo>
                <a:lnTo>
                  <a:pt x="139283" y="3903"/>
                </a:lnTo>
                <a:lnTo>
                  <a:pt x="178435" y="0"/>
                </a:lnTo>
                <a:close/>
              </a:path>
            </a:pathLst>
          </a:custGeom>
          <a:ln w="4572">
            <a:solidFill>
              <a:srgbClr val="47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35940" y="2882519"/>
            <a:ext cx="7941309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0485" indent="-34290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mpass surveying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aversin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;wh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 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series of con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ected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nes.</a:t>
            </a: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70485" indent="-34290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70485" indent="-34290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netic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rings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measured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prismatic 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mpass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distanc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(i.e. 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,BC,C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,DE,E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Wingdings"/>
              <a:buChar char=""/>
              <a:tabLst>
                <a:tab pos="356235" algn="l"/>
              </a:tabLst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survey 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 req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ire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formati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net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ork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7360" y="5620207"/>
            <a:ext cx="2515235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5" dirty="0">
                <a:solidFill>
                  <a:srgbClr val="FFFFFF"/>
                </a:solidFill>
                <a:latin typeface="Aharoni"/>
                <a:cs typeface="Aharoni"/>
              </a:rPr>
              <a:t>Traverse</a:t>
            </a:r>
            <a:endParaRPr sz="4800">
              <a:latin typeface="Aharoni"/>
              <a:cs typeface="Aharon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1838" y="4567506"/>
            <a:ext cx="3292475" cy="0"/>
          </a:xfrm>
          <a:custGeom>
            <a:avLst/>
            <a:gdLst/>
            <a:ahLst/>
            <a:cxnLst/>
            <a:rect l="l" t="t" r="r" b="b"/>
            <a:pathLst>
              <a:path w="3292475">
                <a:moveTo>
                  <a:pt x="0" y="0"/>
                </a:moveTo>
                <a:lnTo>
                  <a:pt x="329218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0474" y="528954"/>
            <a:ext cx="2231607" cy="2515616"/>
          </a:xfrm>
          <a:custGeom>
            <a:avLst/>
            <a:gdLst/>
            <a:ahLst/>
            <a:cxnLst/>
            <a:rect l="l" t="t" r="r" b="b"/>
            <a:pathLst>
              <a:path w="2438400" h="1752600">
                <a:moveTo>
                  <a:pt x="2438400" y="1752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957" y="2258314"/>
            <a:ext cx="928369" cy="2313940"/>
          </a:xfrm>
          <a:custGeom>
            <a:avLst/>
            <a:gdLst/>
            <a:ahLst/>
            <a:cxnLst/>
            <a:rect l="l" t="t" r="r" b="b"/>
            <a:pathLst>
              <a:path w="928369" h="2313940">
                <a:moveTo>
                  <a:pt x="928243" y="231368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3903" y="491147"/>
            <a:ext cx="2819400" cy="1780539"/>
          </a:xfrm>
          <a:custGeom>
            <a:avLst/>
            <a:gdLst/>
            <a:ahLst/>
            <a:cxnLst/>
            <a:rect l="l" t="t" r="r" b="b"/>
            <a:pathLst>
              <a:path w="2819400" h="1780539">
                <a:moveTo>
                  <a:pt x="0" y="1780286"/>
                </a:moveTo>
                <a:lnTo>
                  <a:pt x="28194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8032" y="3044570"/>
            <a:ext cx="843728" cy="1513296"/>
          </a:xfrm>
          <a:custGeom>
            <a:avLst/>
            <a:gdLst/>
            <a:ahLst/>
            <a:cxnLst/>
            <a:rect l="l" t="t" r="r" b="b"/>
            <a:pathLst>
              <a:path w="1051560" h="2341879">
                <a:moveTo>
                  <a:pt x="0" y="2341372"/>
                </a:moveTo>
                <a:lnTo>
                  <a:pt x="105117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7958" y="4953000"/>
            <a:ext cx="219075" cy="218440"/>
          </a:xfrm>
          <a:custGeom>
            <a:avLst/>
            <a:gdLst/>
            <a:ahLst/>
            <a:cxnLst/>
            <a:rect l="l" t="t" r="r" b="b"/>
            <a:pathLst>
              <a:path w="219075" h="218439">
                <a:moveTo>
                  <a:pt x="131572" y="0"/>
                </a:moveTo>
                <a:lnTo>
                  <a:pt x="84963" y="0"/>
                </a:lnTo>
                <a:lnTo>
                  <a:pt x="0" y="218186"/>
                </a:lnTo>
                <a:lnTo>
                  <a:pt x="46736" y="218186"/>
                </a:lnTo>
                <a:lnTo>
                  <a:pt x="64770" y="168656"/>
                </a:lnTo>
                <a:lnTo>
                  <a:pt x="199112" y="168656"/>
                </a:lnTo>
                <a:lnTo>
                  <a:pt x="184363" y="131825"/>
                </a:lnTo>
                <a:lnTo>
                  <a:pt x="78359" y="131825"/>
                </a:lnTo>
                <a:lnTo>
                  <a:pt x="107823" y="50926"/>
                </a:lnTo>
                <a:lnTo>
                  <a:pt x="151966" y="50926"/>
                </a:lnTo>
                <a:lnTo>
                  <a:pt x="131572" y="0"/>
                </a:lnTo>
                <a:close/>
              </a:path>
              <a:path w="219075" h="218439">
                <a:moveTo>
                  <a:pt x="199112" y="168656"/>
                </a:moveTo>
                <a:lnTo>
                  <a:pt x="152019" y="168656"/>
                </a:lnTo>
                <a:lnTo>
                  <a:pt x="171069" y="218186"/>
                </a:lnTo>
                <a:lnTo>
                  <a:pt x="218948" y="218186"/>
                </a:lnTo>
                <a:lnTo>
                  <a:pt x="199112" y="168656"/>
                </a:lnTo>
                <a:close/>
              </a:path>
              <a:path w="219075" h="218439">
                <a:moveTo>
                  <a:pt x="151966" y="50926"/>
                </a:moveTo>
                <a:lnTo>
                  <a:pt x="107823" y="50926"/>
                </a:lnTo>
                <a:lnTo>
                  <a:pt x="137795" y="131825"/>
                </a:lnTo>
                <a:lnTo>
                  <a:pt x="184363" y="131825"/>
                </a:lnTo>
                <a:lnTo>
                  <a:pt x="151966" y="50926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6317" y="5003927"/>
            <a:ext cx="59690" cy="81280"/>
          </a:xfrm>
          <a:custGeom>
            <a:avLst/>
            <a:gdLst/>
            <a:ahLst/>
            <a:cxnLst/>
            <a:rect l="l" t="t" r="r" b="b"/>
            <a:pathLst>
              <a:path w="59689" h="81279">
                <a:moveTo>
                  <a:pt x="29463" y="0"/>
                </a:moveTo>
                <a:lnTo>
                  <a:pt x="0" y="80899"/>
                </a:lnTo>
                <a:lnTo>
                  <a:pt x="59436" y="80899"/>
                </a:lnTo>
                <a:lnTo>
                  <a:pt x="29463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7958" y="4953000"/>
            <a:ext cx="219075" cy="218440"/>
          </a:xfrm>
          <a:custGeom>
            <a:avLst/>
            <a:gdLst/>
            <a:ahLst/>
            <a:cxnLst/>
            <a:rect l="l" t="t" r="r" b="b"/>
            <a:pathLst>
              <a:path w="219075" h="218439">
                <a:moveTo>
                  <a:pt x="84963" y="0"/>
                </a:moveTo>
                <a:lnTo>
                  <a:pt x="131572" y="0"/>
                </a:lnTo>
                <a:lnTo>
                  <a:pt x="218948" y="218186"/>
                </a:lnTo>
                <a:lnTo>
                  <a:pt x="171069" y="218186"/>
                </a:lnTo>
                <a:lnTo>
                  <a:pt x="152019" y="168656"/>
                </a:lnTo>
                <a:lnTo>
                  <a:pt x="64770" y="168656"/>
                </a:lnTo>
                <a:lnTo>
                  <a:pt x="46736" y="218186"/>
                </a:lnTo>
                <a:lnTo>
                  <a:pt x="0" y="218186"/>
                </a:lnTo>
                <a:lnTo>
                  <a:pt x="84963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3935" y="4780788"/>
            <a:ext cx="588263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3392" y="4780788"/>
            <a:ext cx="45415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3295" y="2432430"/>
            <a:ext cx="190500" cy="226060"/>
          </a:xfrm>
          <a:custGeom>
            <a:avLst/>
            <a:gdLst/>
            <a:ahLst/>
            <a:cxnLst/>
            <a:rect l="l" t="t" r="r" b="b"/>
            <a:pathLst>
              <a:path w="190500" h="226060">
                <a:moveTo>
                  <a:pt x="102107" y="0"/>
                </a:moveTo>
                <a:lnTo>
                  <a:pt x="60658" y="7540"/>
                </a:lnTo>
                <a:lnTo>
                  <a:pt x="28067" y="30226"/>
                </a:lnTo>
                <a:lnTo>
                  <a:pt x="7032" y="66421"/>
                </a:lnTo>
                <a:lnTo>
                  <a:pt x="0" y="114808"/>
                </a:lnTo>
                <a:lnTo>
                  <a:pt x="1740" y="139168"/>
                </a:lnTo>
                <a:lnTo>
                  <a:pt x="15698" y="179744"/>
                </a:lnTo>
                <a:lnTo>
                  <a:pt x="42896" y="208962"/>
                </a:lnTo>
                <a:lnTo>
                  <a:pt x="78571" y="223821"/>
                </a:lnTo>
                <a:lnTo>
                  <a:pt x="99313" y="225679"/>
                </a:lnTo>
                <a:lnTo>
                  <a:pt x="116151" y="224585"/>
                </a:lnTo>
                <a:lnTo>
                  <a:pt x="157352" y="208280"/>
                </a:lnTo>
                <a:lnTo>
                  <a:pt x="175779" y="187960"/>
                </a:lnTo>
                <a:lnTo>
                  <a:pt x="98932" y="187960"/>
                </a:lnTo>
                <a:lnTo>
                  <a:pt x="87576" y="186864"/>
                </a:lnTo>
                <a:lnTo>
                  <a:pt x="53697" y="160172"/>
                </a:lnTo>
                <a:lnTo>
                  <a:pt x="45338" y="111506"/>
                </a:lnTo>
                <a:lnTo>
                  <a:pt x="46289" y="93337"/>
                </a:lnTo>
                <a:lnTo>
                  <a:pt x="60451" y="55118"/>
                </a:lnTo>
                <a:lnTo>
                  <a:pt x="99822" y="37719"/>
                </a:lnTo>
                <a:lnTo>
                  <a:pt x="178126" y="37719"/>
                </a:lnTo>
                <a:lnTo>
                  <a:pt x="174087" y="31484"/>
                </a:lnTo>
                <a:lnTo>
                  <a:pt x="167131" y="23749"/>
                </a:lnTo>
                <a:lnTo>
                  <a:pt x="153650" y="13340"/>
                </a:lnTo>
                <a:lnTo>
                  <a:pt x="138334" y="5921"/>
                </a:lnTo>
                <a:lnTo>
                  <a:pt x="121161" y="1478"/>
                </a:lnTo>
                <a:lnTo>
                  <a:pt x="102107" y="0"/>
                </a:lnTo>
                <a:close/>
              </a:path>
              <a:path w="190500" h="226060">
                <a:moveTo>
                  <a:pt x="147320" y="141732"/>
                </a:moveTo>
                <a:lnTo>
                  <a:pt x="129158" y="176911"/>
                </a:lnTo>
                <a:lnTo>
                  <a:pt x="98932" y="187960"/>
                </a:lnTo>
                <a:lnTo>
                  <a:pt x="175779" y="187960"/>
                </a:lnTo>
                <a:lnTo>
                  <a:pt x="176958" y="186372"/>
                </a:lnTo>
                <a:lnTo>
                  <a:pt x="184302" y="171989"/>
                </a:lnTo>
                <a:lnTo>
                  <a:pt x="189992" y="155321"/>
                </a:lnTo>
                <a:lnTo>
                  <a:pt x="147320" y="141732"/>
                </a:lnTo>
                <a:close/>
              </a:path>
              <a:path w="190500" h="226060">
                <a:moveTo>
                  <a:pt x="178126" y="37719"/>
                </a:moveTo>
                <a:lnTo>
                  <a:pt x="99822" y="37719"/>
                </a:lnTo>
                <a:lnTo>
                  <a:pt x="108271" y="38336"/>
                </a:lnTo>
                <a:lnTo>
                  <a:pt x="116077" y="40179"/>
                </a:lnTo>
                <a:lnTo>
                  <a:pt x="145796" y="74295"/>
                </a:lnTo>
                <a:lnTo>
                  <a:pt x="189356" y="63881"/>
                </a:lnTo>
                <a:lnTo>
                  <a:pt x="185187" y="51573"/>
                </a:lnTo>
                <a:lnTo>
                  <a:pt x="180101" y="40766"/>
                </a:lnTo>
                <a:lnTo>
                  <a:pt x="178126" y="37719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3295" y="2432430"/>
            <a:ext cx="190500" cy="226060"/>
          </a:xfrm>
          <a:custGeom>
            <a:avLst/>
            <a:gdLst/>
            <a:ahLst/>
            <a:cxnLst/>
            <a:rect l="l" t="t" r="r" b="b"/>
            <a:pathLst>
              <a:path w="190500" h="226060">
                <a:moveTo>
                  <a:pt x="102107" y="0"/>
                </a:moveTo>
                <a:lnTo>
                  <a:pt x="153650" y="13340"/>
                </a:lnTo>
                <a:lnTo>
                  <a:pt x="180101" y="40766"/>
                </a:lnTo>
                <a:lnTo>
                  <a:pt x="189356" y="63881"/>
                </a:lnTo>
                <a:lnTo>
                  <a:pt x="145796" y="74295"/>
                </a:lnTo>
                <a:lnTo>
                  <a:pt x="143347" y="66268"/>
                </a:lnTo>
                <a:lnTo>
                  <a:pt x="139826" y="59134"/>
                </a:lnTo>
                <a:lnTo>
                  <a:pt x="99822" y="37719"/>
                </a:lnTo>
                <a:lnTo>
                  <a:pt x="88276" y="38812"/>
                </a:lnTo>
                <a:lnTo>
                  <a:pt x="53857" y="65143"/>
                </a:lnTo>
                <a:lnTo>
                  <a:pt x="45338" y="111506"/>
                </a:lnTo>
                <a:lnTo>
                  <a:pt x="46267" y="130696"/>
                </a:lnTo>
                <a:lnTo>
                  <a:pt x="60198" y="170434"/>
                </a:lnTo>
                <a:lnTo>
                  <a:pt x="98932" y="187960"/>
                </a:lnTo>
                <a:lnTo>
                  <a:pt x="107388" y="187269"/>
                </a:lnTo>
                <a:lnTo>
                  <a:pt x="140001" y="162512"/>
                </a:lnTo>
                <a:lnTo>
                  <a:pt x="147320" y="141732"/>
                </a:lnTo>
                <a:lnTo>
                  <a:pt x="189992" y="155321"/>
                </a:lnTo>
                <a:lnTo>
                  <a:pt x="167971" y="198469"/>
                </a:lnTo>
                <a:lnTo>
                  <a:pt x="131429" y="221313"/>
                </a:lnTo>
                <a:lnTo>
                  <a:pt x="99313" y="225679"/>
                </a:lnTo>
                <a:lnTo>
                  <a:pt x="78571" y="223821"/>
                </a:lnTo>
                <a:lnTo>
                  <a:pt x="42896" y="208962"/>
                </a:lnTo>
                <a:lnTo>
                  <a:pt x="15698" y="179744"/>
                </a:lnTo>
                <a:lnTo>
                  <a:pt x="1740" y="139168"/>
                </a:lnTo>
                <a:lnTo>
                  <a:pt x="0" y="114808"/>
                </a:lnTo>
                <a:lnTo>
                  <a:pt x="1760" y="89090"/>
                </a:lnTo>
                <a:lnTo>
                  <a:pt x="15805" y="46799"/>
                </a:lnTo>
                <a:lnTo>
                  <a:pt x="43261" y="16984"/>
                </a:lnTo>
                <a:lnTo>
                  <a:pt x="80269" y="1883"/>
                </a:lnTo>
                <a:lnTo>
                  <a:pt x="102107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14159" y="2264664"/>
            <a:ext cx="58826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3616" y="2264664"/>
            <a:ext cx="45415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9990" y="4980685"/>
            <a:ext cx="182880" cy="218440"/>
          </a:xfrm>
          <a:custGeom>
            <a:avLst/>
            <a:gdLst/>
            <a:ahLst/>
            <a:cxnLst/>
            <a:rect l="l" t="t" r="r" b="b"/>
            <a:pathLst>
              <a:path w="182879" h="218439">
                <a:moveTo>
                  <a:pt x="87122" y="0"/>
                </a:moveTo>
                <a:lnTo>
                  <a:pt x="0" y="0"/>
                </a:lnTo>
                <a:lnTo>
                  <a:pt x="0" y="218186"/>
                </a:lnTo>
                <a:lnTo>
                  <a:pt x="74168" y="218186"/>
                </a:lnTo>
                <a:lnTo>
                  <a:pt x="93287" y="218021"/>
                </a:lnTo>
                <a:lnTo>
                  <a:pt x="135788" y="215358"/>
                </a:lnTo>
                <a:lnTo>
                  <a:pt x="172007" y="190587"/>
                </a:lnTo>
                <a:lnTo>
                  <a:pt x="176795" y="181482"/>
                </a:lnTo>
                <a:lnTo>
                  <a:pt x="43942" y="181482"/>
                </a:lnTo>
                <a:lnTo>
                  <a:pt x="43942" y="123189"/>
                </a:lnTo>
                <a:lnTo>
                  <a:pt x="172688" y="123189"/>
                </a:lnTo>
                <a:lnTo>
                  <a:pt x="171958" y="122046"/>
                </a:lnTo>
                <a:lnTo>
                  <a:pt x="166032" y="115593"/>
                </a:lnTo>
                <a:lnTo>
                  <a:pt x="158940" y="110140"/>
                </a:lnTo>
                <a:lnTo>
                  <a:pt x="150705" y="105687"/>
                </a:lnTo>
                <a:lnTo>
                  <a:pt x="141350" y="102234"/>
                </a:lnTo>
                <a:lnTo>
                  <a:pt x="148040" y="98667"/>
                </a:lnTo>
                <a:lnTo>
                  <a:pt x="154003" y="94265"/>
                </a:lnTo>
                <a:lnTo>
                  <a:pt x="159228" y="89054"/>
                </a:lnTo>
                <a:lnTo>
                  <a:pt x="160859" y="86868"/>
                </a:lnTo>
                <a:lnTo>
                  <a:pt x="43942" y="86868"/>
                </a:lnTo>
                <a:lnTo>
                  <a:pt x="43942" y="36321"/>
                </a:lnTo>
                <a:lnTo>
                  <a:pt x="168537" y="36321"/>
                </a:lnTo>
                <a:lnTo>
                  <a:pt x="168207" y="35345"/>
                </a:lnTo>
                <a:lnTo>
                  <a:pt x="141859" y="6603"/>
                </a:lnTo>
                <a:lnTo>
                  <a:pt x="99262" y="140"/>
                </a:lnTo>
                <a:lnTo>
                  <a:pt x="87122" y="0"/>
                </a:lnTo>
                <a:close/>
              </a:path>
              <a:path w="182879" h="218439">
                <a:moveTo>
                  <a:pt x="172688" y="123189"/>
                </a:moveTo>
                <a:lnTo>
                  <a:pt x="79501" y="123189"/>
                </a:lnTo>
                <a:lnTo>
                  <a:pt x="93239" y="123380"/>
                </a:lnTo>
                <a:lnTo>
                  <a:pt x="104346" y="123951"/>
                </a:lnTo>
                <a:lnTo>
                  <a:pt x="137160" y="146303"/>
                </a:lnTo>
                <a:lnTo>
                  <a:pt x="137160" y="160655"/>
                </a:lnTo>
                <a:lnTo>
                  <a:pt x="104203" y="181117"/>
                </a:lnTo>
                <a:lnTo>
                  <a:pt x="43942" y="181482"/>
                </a:lnTo>
                <a:lnTo>
                  <a:pt x="176795" y="181482"/>
                </a:lnTo>
                <a:lnTo>
                  <a:pt x="178788" y="176799"/>
                </a:lnTo>
                <a:lnTo>
                  <a:pt x="180975" y="169608"/>
                </a:lnTo>
                <a:lnTo>
                  <a:pt x="182304" y="162321"/>
                </a:lnTo>
                <a:lnTo>
                  <a:pt x="182753" y="154939"/>
                </a:lnTo>
                <a:lnTo>
                  <a:pt x="182066" y="145817"/>
                </a:lnTo>
                <a:lnTo>
                  <a:pt x="180022" y="137302"/>
                </a:lnTo>
                <a:lnTo>
                  <a:pt x="176645" y="129383"/>
                </a:lnTo>
                <a:lnTo>
                  <a:pt x="172688" y="123189"/>
                </a:lnTo>
                <a:close/>
              </a:path>
              <a:path w="182879" h="218439">
                <a:moveTo>
                  <a:pt x="168537" y="36321"/>
                </a:moveTo>
                <a:lnTo>
                  <a:pt x="43942" y="36321"/>
                </a:lnTo>
                <a:lnTo>
                  <a:pt x="83341" y="36369"/>
                </a:lnTo>
                <a:lnTo>
                  <a:pt x="94281" y="36512"/>
                </a:lnTo>
                <a:lnTo>
                  <a:pt x="129159" y="54482"/>
                </a:lnTo>
                <a:lnTo>
                  <a:pt x="129159" y="68199"/>
                </a:lnTo>
                <a:lnTo>
                  <a:pt x="93757" y="86677"/>
                </a:lnTo>
                <a:lnTo>
                  <a:pt x="43942" y="86868"/>
                </a:lnTo>
                <a:lnTo>
                  <a:pt x="160859" y="86868"/>
                </a:lnTo>
                <a:lnTo>
                  <a:pt x="171958" y="54990"/>
                </a:lnTo>
                <a:lnTo>
                  <a:pt x="171549" y="48109"/>
                </a:lnTo>
                <a:lnTo>
                  <a:pt x="170307" y="41560"/>
                </a:lnTo>
                <a:lnTo>
                  <a:pt x="168537" y="36321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3933" y="5103876"/>
            <a:ext cx="93345" cy="58419"/>
          </a:xfrm>
          <a:custGeom>
            <a:avLst/>
            <a:gdLst/>
            <a:ahLst/>
            <a:cxnLst/>
            <a:rect l="l" t="t" r="r" b="b"/>
            <a:pathLst>
              <a:path w="93345" h="58420">
                <a:moveTo>
                  <a:pt x="0" y="0"/>
                </a:moveTo>
                <a:lnTo>
                  <a:pt x="0" y="58293"/>
                </a:lnTo>
                <a:lnTo>
                  <a:pt x="40766" y="58293"/>
                </a:lnTo>
                <a:lnTo>
                  <a:pt x="82930" y="52831"/>
                </a:lnTo>
                <a:lnTo>
                  <a:pt x="86994" y="48260"/>
                </a:lnTo>
                <a:lnTo>
                  <a:pt x="91186" y="43561"/>
                </a:lnTo>
                <a:lnTo>
                  <a:pt x="93217" y="37465"/>
                </a:lnTo>
                <a:lnTo>
                  <a:pt x="93217" y="29718"/>
                </a:lnTo>
                <a:lnTo>
                  <a:pt x="93217" y="23113"/>
                </a:lnTo>
                <a:lnTo>
                  <a:pt x="60404" y="762"/>
                </a:lnTo>
                <a:lnTo>
                  <a:pt x="3555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3933" y="5017008"/>
            <a:ext cx="85725" cy="50800"/>
          </a:xfrm>
          <a:custGeom>
            <a:avLst/>
            <a:gdLst/>
            <a:ahLst/>
            <a:cxnLst/>
            <a:rect l="l" t="t" r="r" b="b"/>
            <a:pathLst>
              <a:path w="85725" h="50800">
                <a:moveTo>
                  <a:pt x="0" y="0"/>
                </a:moveTo>
                <a:lnTo>
                  <a:pt x="0" y="50546"/>
                </a:lnTo>
                <a:lnTo>
                  <a:pt x="28955" y="50546"/>
                </a:lnTo>
                <a:lnTo>
                  <a:pt x="68452" y="48895"/>
                </a:lnTo>
                <a:lnTo>
                  <a:pt x="85216" y="31877"/>
                </a:lnTo>
                <a:lnTo>
                  <a:pt x="85216" y="24892"/>
                </a:lnTo>
                <a:lnTo>
                  <a:pt x="85216" y="18161"/>
                </a:lnTo>
                <a:lnTo>
                  <a:pt x="50339" y="190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9990" y="4980685"/>
            <a:ext cx="182880" cy="218440"/>
          </a:xfrm>
          <a:custGeom>
            <a:avLst/>
            <a:gdLst/>
            <a:ahLst/>
            <a:cxnLst/>
            <a:rect l="l" t="t" r="r" b="b"/>
            <a:pathLst>
              <a:path w="182879" h="218439">
                <a:moveTo>
                  <a:pt x="0" y="0"/>
                </a:moveTo>
                <a:lnTo>
                  <a:pt x="87122" y="0"/>
                </a:lnTo>
                <a:lnTo>
                  <a:pt x="99262" y="140"/>
                </a:lnTo>
                <a:lnTo>
                  <a:pt x="141859" y="6603"/>
                </a:lnTo>
                <a:lnTo>
                  <a:pt x="168207" y="35345"/>
                </a:lnTo>
                <a:lnTo>
                  <a:pt x="171958" y="54990"/>
                </a:lnTo>
                <a:lnTo>
                  <a:pt x="171453" y="62466"/>
                </a:lnTo>
                <a:lnTo>
                  <a:pt x="148040" y="98667"/>
                </a:lnTo>
                <a:lnTo>
                  <a:pt x="141350" y="102234"/>
                </a:lnTo>
                <a:lnTo>
                  <a:pt x="150705" y="105687"/>
                </a:lnTo>
                <a:lnTo>
                  <a:pt x="180022" y="137302"/>
                </a:lnTo>
                <a:lnTo>
                  <a:pt x="182753" y="154939"/>
                </a:lnTo>
                <a:lnTo>
                  <a:pt x="182304" y="162321"/>
                </a:lnTo>
                <a:lnTo>
                  <a:pt x="162534" y="201826"/>
                </a:lnTo>
                <a:lnTo>
                  <a:pt x="127381" y="216788"/>
                </a:lnTo>
                <a:lnTo>
                  <a:pt x="74168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2600" y="4808220"/>
            <a:ext cx="588263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2055" y="4808220"/>
            <a:ext cx="45415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78680" y="425069"/>
            <a:ext cx="182880" cy="218440"/>
          </a:xfrm>
          <a:custGeom>
            <a:avLst/>
            <a:gdLst/>
            <a:ahLst/>
            <a:cxnLst/>
            <a:rect l="l" t="t" r="r" b="b"/>
            <a:pathLst>
              <a:path w="182879" h="218440">
                <a:moveTo>
                  <a:pt x="80518" y="0"/>
                </a:moveTo>
                <a:lnTo>
                  <a:pt x="0" y="0"/>
                </a:lnTo>
                <a:lnTo>
                  <a:pt x="0" y="218185"/>
                </a:lnTo>
                <a:lnTo>
                  <a:pt x="82931" y="218185"/>
                </a:lnTo>
                <a:lnTo>
                  <a:pt x="94505" y="217900"/>
                </a:lnTo>
                <a:lnTo>
                  <a:pt x="139414" y="206089"/>
                </a:lnTo>
                <a:lnTo>
                  <a:pt x="164763" y="181355"/>
                </a:lnTo>
                <a:lnTo>
                  <a:pt x="44069" y="181355"/>
                </a:lnTo>
                <a:lnTo>
                  <a:pt x="44069" y="36829"/>
                </a:lnTo>
                <a:lnTo>
                  <a:pt x="164704" y="36829"/>
                </a:lnTo>
                <a:lnTo>
                  <a:pt x="161391" y="31880"/>
                </a:lnTo>
                <a:lnTo>
                  <a:pt x="131312" y="7522"/>
                </a:lnTo>
                <a:lnTo>
                  <a:pt x="93329" y="261"/>
                </a:lnTo>
                <a:lnTo>
                  <a:pt x="80518" y="0"/>
                </a:lnTo>
                <a:close/>
              </a:path>
              <a:path w="182879" h="218440">
                <a:moveTo>
                  <a:pt x="164704" y="36829"/>
                </a:moveTo>
                <a:lnTo>
                  <a:pt x="63881" y="36829"/>
                </a:lnTo>
                <a:lnTo>
                  <a:pt x="76215" y="36970"/>
                </a:lnTo>
                <a:lnTo>
                  <a:pt x="86360" y="37385"/>
                </a:lnTo>
                <a:lnTo>
                  <a:pt x="125730" y="54355"/>
                </a:lnTo>
                <a:lnTo>
                  <a:pt x="137130" y="97289"/>
                </a:lnTo>
                <a:lnTo>
                  <a:pt x="137414" y="109219"/>
                </a:lnTo>
                <a:lnTo>
                  <a:pt x="137130" y="121221"/>
                </a:lnTo>
                <a:lnTo>
                  <a:pt x="129921" y="159003"/>
                </a:lnTo>
                <a:lnTo>
                  <a:pt x="121412" y="170179"/>
                </a:lnTo>
                <a:lnTo>
                  <a:pt x="116713" y="174497"/>
                </a:lnTo>
                <a:lnTo>
                  <a:pt x="44069" y="181355"/>
                </a:lnTo>
                <a:lnTo>
                  <a:pt x="164763" y="181355"/>
                </a:lnTo>
                <a:lnTo>
                  <a:pt x="181244" y="136270"/>
                </a:lnTo>
                <a:lnTo>
                  <a:pt x="182880" y="111125"/>
                </a:lnTo>
                <a:lnTo>
                  <a:pt x="182447" y="96406"/>
                </a:lnTo>
                <a:lnTo>
                  <a:pt x="171817" y="49510"/>
                </a:lnTo>
                <a:lnTo>
                  <a:pt x="167020" y="40290"/>
                </a:lnTo>
                <a:lnTo>
                  <a:pt x="164704" y="36829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2750" y="461898"/>
            <a:ext cx="93345" cy="144780"/>
          </a:xfrm>
          <a:custGeom>
            <a:avLst/>
            <a:gdLst/>
            <a:ahLst/>
            <a:cxnLst/>
            <a:rect l="l" t="t" r="r" b="b"/>
            <a:pathLst>
              <a:path w="93345" h="144779">
                <a:moveTo>
                  <a:pt x="0" y="0"/>
                </a:moveTo>
                <a:lnTo>
                  <a:pt x="0" y="144525"/>
                </a:lnTo>
                <a:lnTo>
                  <a:pt x="32892" y="144525"/>
                </a:lnTo>
                <a:lnTo>
                  <a:pt x="72644" y="137667"/>
                </a:lnTo>
                <a:lnTo>
                  <a:pt x="77342" y="133350"/>
                </a:lnTo>
                <a:lnTo>
                  <a:pt x="82041" y="129159"/>
                </a:lnTo>
                <a:lnTo>
                  <a:pt x="93061" y="84391"/>
                </a:lnTo>
                <a:lnTo>
                  <a:pt x="93345" y="72389"/>
                </a:lnTo>
                <a:lnTo>
                  <a:pt x="93061" y="60459"/>
                </a:lnTo>
                <a:lnTo>
                  <a:pt x="81661" y="17525"/>
                </a:lnTo>
                <a:lnTo>
                  <a:pt x="76326" y="12446"/>
                </a:lnTo>
                <a:lnTo>
                  <a:pt x="70992" y="7365"/>
                </a:lnTo>
                <a:lnTo>
                  <a:pt x="32146" y="140"/>
                </a:lnTo>
                <a:lnTo>
                  <a:pt x="1981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78680" y="425069"/>
            <a:ext cx="182880" cy="218440"/>
          </a:xfrm>
          <a:custGeom>
            <a:avLst/>
            <a:gdLst/>
            <a:ahLst/>
            <a:cxnLst/>
            <a:rect l="l" t="t" r="r" b="b"/>
            <a:pathLst>
              <a:path w="182879" h="218440">
                <a:moveTo>
                  <a:pt x="0" y="0"/>
                </a:moveTo>
                <a:lnTo>
                  <a:pt x="80518" y="0"/>
                </a:lnTo>
                <a:lnTo>
                  <a:pt x="93329" y="261"/>
                </a:lnTo>
                <a:lnTo>
                  <a:pt x="131312" y="7522"/>
                </a:lnTo>
                <a:lnTo>
                  <a:pt x="161391" y="31880"/>
                </a:lnTo>
                <a:lnTo>
                  <a:pt x="178915" y="70637"/>
                </a:lnTo>
                <a:lnTo>
                  <a:pt x="182880" y="111125"/>
                </a:lnTo>
                <a:lnTo>
                  <a:pt x="182473" y="124174"/>
                </a:lnTo>
                <a:lnTo>
                  <a:pt x="171731" y="168941"/>
                </a:lnTo>
                <a:lnTo>
                  <a:pt x="146673" y="201398"/>
                </a:lnTo>
                <a:lnTo>
                  <a:pt x="104854" y="217042"/>
                </a:lnTo>
                <a:lnTo>
                  <a:pt x="82931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1544" y="252984"/>
            <a:ext cx="588263" cy="460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1000" y="252984"/>
            <a:ext cx="454151" cy="460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3391" y="237807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5950" y="0"/>
                </a:lnTo>
              </a:path>
            </a:pathLst>
          </a:custGeom>
          <a:ln w="36830">
            <a:solidFill>
              <a:srgbClr val="FB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5412" y="2299970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689"/>
                </a:lnTo>
              </a:path>
            </a:pathLst>
          </a:custGeom>
          <a:ln w="44043">
            <a:solidFill>
              <a:srgbClr val="FB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3391" y="228155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631" y="0"/>
                </a:lnTo>
              </a:path>
            </a:pathLst>
          </a:custGeom>
          <a:ln w="36829">
            <a:solidFill>
              <a:srgbClr val="FB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3391" y="223901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43" y="0"/>
                </a:lnTo>
              </a:path>
            </a:pathLst>
          </a:custGeom>
          <a:ln w="48260">
            <a:solidFill>
              <a:srgbClr val="FB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3391" y="2196464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759" y="0"/>
                </a:lnTo>
              </a:path>
            </a:pathLst>
          </a:custGeom>
          <a:ln w="36829">
            <a:solidFill>
              <a:srgbClr val="FB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3391" y="2177669"/>
            <a:ext cx="166370" cy="218440"/>
          </a:xfrm>
          <a:custGeom>
            <a:avLst/>
            <a:gdLst/>
            <a:ahLst/>
            <a:cxnLst/>
            <a:rect l="l" t="t" r="r" b="b"/>
            <a:pathLst>
              <a:path w="166369" h="218439">
                <a:moveTo>
                  <a:pt x="0" y="0"/>
                </a:moveTo>
                <a:lnTo>
                  <a:pt x="161759" y="0"/>
                </a:lnTo>
                <a:lnTo>
                  <a:pt x="161759" y="36829"/>
                </a:lnTo>
                <a:lnTo>
                  <a:pt x="44043" y="36829"/>
                </a:lnTo>
                <a:lnTo>
                  <a:pt x="44043" y="85216"/>
                </a:lnTo>
                <a:lnTo>
                  <a:pt x="153631" y="85216"/>
                </a:lnTo>
                <a:lnTo>
                  <a:pt x="153631" y="122046"/>
                </a:lnTo>
                <a:lnTo>
                  <a:pt x="44043" y="122046"/>
                </a:lnTo>
                <a:lnTo>
                  <a:pt x="44043" y="181355"/>
                </a:lnTo>
                <a:lnTo>
                  <a:pt x="165950" y="181355"/>
                </a:lnTo>
                <a:lnTo>
                  <a:pt x="165950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0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6216" y="2005583"/>
            <a:ext cx="571500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8908" y="2005583"/>
            <a:ext cx="454152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8120" y="1033017"/>
            <a:ext cx="553720" cy="164465"/>
          </a:xfrm>
          <a:custGeom>
            <a:avLst/>
            <a:gdLst/>
            <a:ahLst/>
            <a:cxnLst/>
            <a:rect l="l" t="t" r="r" b="b"/>
            <a:pathLst>
              <a:path w="553720" h="164465">
                <a:moveTo>
                  <a:pt x="228980" y="163679"/>
                </a:moveTo>
                <a:lnTo>
                  <a:pt x="236092" y="164465"/>
                </a:lnTo>
                <a:lnTo>
                  <a:pt x="268221" y="164146"/>
                </a:lnTo>
                <a:lnTo>
                  <a:pt x="228980" y="163679"/>
                </a:lnTo>
                <a:close/>
              </a:path>
              <a:path w="553720" h="164465">
                <a:moveTo>
                  <a:pt x="287747" y="163952"/>
                </a:moveTo>
                <a:lnTo>
                  <a:pt x="268221" y="164146"/>
                </a:lnTo>
                <a:lnTo>
                  <a:pt x="284352" y="164337"/>
                </a:lnTo>
                <a:lnTo>
                  <a:pt x="287747" y="163952"/>
                </a:lnTo>
                <a:close/>
              </a:path>
              <a:path w="553720" h="164465">
                <a:moveTo>
                  <a:pt x="346919" y="157228"/>
                </a:moveTo>
                <a:lnTo>
                  <a:pt x="287747" y="163952"/>
                </a:lnTo>
                <a:lnTo>
                  <a:pt x="292115" y="163908"/>
                </a:lnTo>
                <a:lnTo>
                  <a:pt x="345896" y="157468"/>
                </a:lnTo>
                <a:lnTo>
                  <a:pt x="346919" y="157228"/>
                </a:lnTo>
                <a:close/>
              </a:path>
              <a:path w="553720" h="164465">
                <a:moveTo>
                  <a:pt x="195023" y="159927"/>
                </a:moveTo>
                <a:lnTo>
                  <a:pt x="220715" y="163580"/>
                </a:lnTo>
                <a:lnTo>
                  <a:pt x="228980" y="163679"/>
                </a:lnTo>
                <a:lnTo>
                  <a:pt x="195023" y="159927"/>
                </a:lnTo>
                <a:close/>
              </a:path>
              <a:path w="553720" h="164465">
                <a:moveTo>
                  <a:pt x="168573" y="156166"/>
                </a:moveTo>
                <a:lnTo>
                  <a:pt x="174371" y="157645"/>
                </a:lnTo>
                <a:lnTo>
                  <a:pt x="195023" y="159927"/>
                </a:lnTo>
                <a:lnTo>
                  <a:pt x="168573" y="156166"/>
                </a:lnTo>
                <a:close/>
              </a:path>
              <a:path w="553720" h="164465">
                <a:moveTo>
                  <a:pt x="354126" y="155541"/>
                </a:moveTo>
                <a:lnTo>
                  <a:pt x="346919" y="157228"/>
                </a:lnTo>
                <a:lnTo>
                  <a:pt x="347633" y="157147"/>
                </a:lnTo>
                <a:lnTo>
                  <a:pt x="354126" y="155541"/>
                </a:lnTo>
                <a:close/>
              </a:path>
              <a:path w="553720" h="164465">
                <a:moveTo>
                  <a:pt x="140078" y="148894"/>
                </a:moveTo>
                <a:lnTo>
                  <a:pt x="161899" y="155216"/>
                </a:lnTo>
                <a:lnTo>
                  <a:pt x="168573" y="156166"/>
                </a:lnTo>
                <a:lnTo>
                  <a:pt x="140078" y="148894"/>
                </a:lnTo>
                <a:close/>
              </a:path>
              <a:path w="553720" h="164465">
                <a:moveTo>
                  <a:pt x="400961" y="143957"/>
                </a:moveTo>
                <a:lnTo>
                  <a:pt x="354126" y="155541"/>
                </a:lnTo>
                <a:lnTo>
                  <a:pt x="396171" y="145699"/>
                </a:lnTo>
                <a:lnTo>
                  <a:pt x="400961" y="143957"/>
                </a:lnTo>
                <a:close/>
              </a:path>
              <a:path w="553720" h="164465">
                <a:moveTo>
                  <a:pt x="114981" y="141623"/>
                </a:moveTo>
                <a:lnTo>
                  <a:pt x="119786" y="143716"/>
                </a:lnTo>
                <a:lnTo>
                  <a:pt x="140078" y="148894"/>
                </a:lnTo>
                <a:lnTo>
                  <a:pt x="114981" y="141623"/>
                </a:lnTo>
                <a:close/>
              </a:path>
              <a:path w="553720" h="164465">
                <a:moveTo>
                  <a:pt x="418141" y="137713"/>
                </a:moveTo>
                <a:lnTo>
                  <a:pt x="400961" y="143957"/>
                </a:lnTo>
                <a:lnTo>
                  <a:pt x="405332" y="142876"/>
                </a:lnTo>
                <a:lnTo>
                  <a:pt x="418141" y="137713"/>
                </a:lnTo>
                <a:close/>
              </a:path>
              <a:path w="553720" h="164465">
                <a:moveTo>
                  <a:pt x="91683" y="131473"/>
                </a:moveTo>
                <a:lnTo>
                  <a:pt x="109613" y="140068"/>
                </a:lnTo>
                <a:lnTo>
                  <a:pt x="114981" y="141623"/>
                </a:lnTo>
                <a:lnTo>
                  <a:pt x="91683" y="131473"/>
                </a:lnTo>
                <a:close/>
              </a:path>
              <a:path w="553720" h="164465">
                <a:moveTo>
                  <a:pt x="449274" y="125162"/>
                </a:moveTo>
                <a:lnTo>
                  <a:pt x="418141" y="137713"/>
                </a:lnTo>
                <a:lnTo>
                  <a:pt x="441674" y="129159"/>
                </a:lnTo>
                <a:lnTo>
                  <a:pt x="449274" y="125162"/>
                </a:lnTo>
                <a:close/>
              </a:path>
              <a:path w="553720" h="164465">
                <a:moveTo>
                  <a:pt x="70160" y="121156"/>
                </a:moveTo>
                <a:lnTo>
                  <a:pt x="73740" y="123656"/>
                </a:lnTo>
                <a:lnTo>
                  <a:pt x="91683" y="131473"/>
                </a:lnTo>
                <a:lnTo>
                  <a:pt x="70160" y="121156"/>
                </a:lnTo>
                <a:close/>
              </a:path>
              <a:path w="553720" h="164465">
                <a:moveTo>
                  <a:pt x="465343" y="116711"/>
                </a:moveTo>
                <a:lnTo>
                  <a:pt x="449274" y="125162"/>
                </a:lnTo>
                <a:lnTo>
                  <a:pt x="455836" y="122516"/>
                </a:lnTo>
                <a:lnTo>
                  <a:pt x="465343" y="116711"/>
                </a:lnTo>
                <a:close/>
              </a:path>
              <a:path w="553720" h="164465">
                <a:moveTo>
                  <a:pt x="51577" y="108180"/>
                </a:moveTo>
                <a:lnTo>
                  <a:pt x="65570" y="118957"/>
                </a:lnTo>
                <a:lnTo>
                  <a:pt x="70160" y="121156"/>
                </a:lnTo>
                <a:lnTo>
                  <a:pt x="51577" y="108180"/>
                </a:lnTo>
                <a:close/>
              </a:path>
              <a:path w="553720" h="164465">
                <a:moveTo>
                  <a:pt x="490162" y="101556"/>
                </a:moveTo>
                <a:lnTo>
                  <a:pt x="465343" y="116711"/>
                </a:lnTo>
                <a:lnTo>
                  <a:pt x="481140" y="108403"/>
                </a:lnTo>
                <a:lnTo>
                  <a:pt x="490162" y="101556"/>
                </a:lnTo>
                <a:close/>
              </a:path>
              <a:path w="553720" h="164465">
                <a:moveTo>
                  <a:pt x="35225" y="95589"/>
                </a:moveTo>
                <a:lnTo>
                  <a:pt x="37630" y="98442"/>
                </a:lnTo>
                <a:lnTo>
                  <a:pt x="51577" y="108180"/>
                </a:lnTo>
                <a:lnTo>
                  <a:pt x="35225" y="95589"/>
                </a:lnTo>
                <a:close/>
              </a:path>
              <a:path w="553720" h="164465">
                <a:moveTo>
                  <a:pt x="503387" y="91518"/>
                </a:moveTo>
                <a:lnTo>
                  <a:pt x="490162" y="101556"/>
                </a:lnTo>
                <a:lnTo>
                  <a:pt x="497529" y="97058"/>
                </a:lnTo>
                <a:lnTo>
                  <a:pt x="503387" y="91518"/>
                </a:lnTo>
                <a:close/>
              </a:path>
              <a:path w="553720" h="164465">
                <a:moveTo>
                  <a:pt x="22655" y="80675"/>
                </a:moveTo>
                <a:lnTo>
                  <a:pt x="31480" y="92705"/>
                </a:lnTo>
                <a:lnTo>
                  <a:pt x="35225" y="95589"/>
                </a:lnTo>
                <a:lnTo>
                  <a:pt x="22655" y="80675"/>
                </a:lnTo>
                <a:close/>
              </a:path>
              <a:path w="553720" h="164465">
                <a:moveTo>
                  <a:pt x="521705" y="74197"/>
                </a:moveTo>
                <a:lnTo>
                  <a:pt x="503387" y="91518"/>
                </a:lnTo>
                <a:lnTo>
                  <a:pt x="513306" y="83990"/>
                </a:lnTo>
                <a:lnTo>
                  <a:pt x="521705" y="74197"/>
                </a:lnTo>
                <a:close/>
              </a:path>
              <a:path w="553720" h="164465">
                <a:moveTo>
                  <a:pt x="11570" y="65565"/>
                </a:moveTo>
                <a:lnTo>
                  <a:pt x="12858" y="69052"/>
                </a:lnTo>
                <a:lnTo>
                  <a:pt x="22655" y="80675"/>
                </a:lnTo>
                <a:lnTo>
                  <a:pt x="11570" y="65565"/>
                </a:lnTo>
                <a:close/>
              </a:path>
              <a:path w="553720" h="164465">
                <a:moveTo>
                  <a:pt x="531722" y="62518"/>
                </a:moveTo>
                <a:lnTo>
                  <a:pt x="521705" y="74197"/>
                </a:lnTo>
                <a:lnTo>
                  <a:pt x="528796" y="67492"/>
                </a:lnTo>
                <a:lnTo>
                  <a:pt x="531722" y="62518"/>
                </a:lnTo>
                <a:close/>
              </a:path>
              <a:path w="553720" h="164465">
                <a:moveTo>
                  <a:pt x="5846" y="50068"/>
                </a:moveTo>
                <a:lnTo>
                  <a:pt x="9053" y="62134"/>
                </a:lnTo>
                <a:lnTo>
                  <a:pt x="11570" y="65565"/>
                </a:lnTo>
                <a:lnTo>
                  <a:pt x="5846" y="50068"/>
                </a:lnTo>
                <a:close/>
              </a:path>
              <a:path w="553720" h="164465">
                <a:moveTo>
                  <a:pt x="542627" y="43980"/>
                </a:moveTo>
                <a:lnTo>
                  <a:pt x="531722" y="62518"/>
                </a:lnTo>
                <a:lnTo>
                  <a:pt x="536904" y="56475"/>
                </a:lnTo>
                <a:lnTo>
                  <a:pt x="542627" y="43980"/>
                </a:lnTo>
                <a:close/>
              </a:path>
              <a:path w="553720" h="164465">
                <a:moveTo>
                  <a:pt x="1082" y="32139"/>
                </a:moveTo>
                <a:lnTo>
                  <a:pt x="821" y="36462"/>
                </a:lnTo>
                <a:lnTo>
                  <a:pt x="5846" y="50068"/>
                </a:lnTo>
                <a:lnTo>
                  <a:pt x="1082" y="32139"/>
                </a:lnTo>
                <a:close/>
              </a:path>
              <a:path w="553720" h="164465">
                <a:moveTo>
                  <a:pt x="548664" y="30799"/>
                </a:moveTo>
                <a:lnTo>
                  <a:pt x="542627" y="43980"/>
                </a:lnTo>
                <a:lnTo>
                  <a:pt x="548022" y="34809"/>
                </a:lnTo>
                <a:lnTo>
                  <a:pt x="548664" y="30799"/>
                </a:lnTo>
                <a:close/>
              </a:path>
              <a:path w="553720" h="164465">
                <a:moveTo>
                  <a:pt x="2920" y="1651"/>
                </a:moveTo>
                <a:lnTo>
                  <a:pt x="1393" y="8225"/>
                </a:lnTo>
                <a:lnTo>
                  <a:pt x="412" y="14811"/>
                </a:lnTo>
                <a:lnTo>
                  <a:pt x="70" y="19770"/>
                </a:lnTo>
                <a:lnTo>
                  <a:pt x="0" y="28067"/>
                </a:lnTo>
                <a:lnTo>
                  <a:pt x="1082" y="32139"/>
                </a:lnTo>
                <a:lnTo>
                  <a:pt x="2920" y="1651"/>
                </a:lnTo>
                <a:close/>
              </a:path>
              <a:path w="553720" h="164465">
                <a:moveTo>
                  <a:pt x="553592" y="0"/>
                </a:moveTo>
                <a:lnTo>
                  <a:pt x="548664" y="30799"/>
                </a:lnTo>
                <a:lnTo>
                  <a:pt x="550671" y="26416"/>
                </a:lnTo>
                <a:lnTo>
                  <a:pt x="552199" y="19770"/>
                </a:lnTo>
                <a:lnTo>
                  <a:pt x="553180" y="13160"/>
                </a:lnTo>
                <a:lnTo>
                  <a:pt x="553522" y="8225"/>
                </a:lnTo>
                <a:lnTo>
                  <a:pt x="553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01820" y="788204"/>
            <a:ext cx="553720" cy="164465"/>
          </a:xfrm>
          <a:custGeom>
            <a:avLst/>
            <a:gdLst/>
            <a:ahLst/>
            <a:cxnLst/>
            <a:rect l="l" t="t" r="r" b="b"/>
            <a:pathLst>
              <a:path w="553720" h="164465">
                <a:moveTo>
                  <a:pt x="553636" y="0"/>
                </a:moveTo>
                <a:lnTo>
                  <a:pt x="528840" y="67492"/>
                </a:lnTo>
                <a:lnTo>
                  <a:pt x="497573" y="97058"/>
                </a:lnTo>
                <a:lnTo>
                  <a:pt x="455879" y="122516"/>
                </a:lnTo>
                <a:lnTo>
                  <a:pt x="405376" y="142876"/>
                </a:lnTo>
                <a:lnTo>
                  <a:pt x="347676" y="157147"/>
                </a:lnTo>
                <a:lnTo>
                  <a:pt x="284396" y="164337"/>
                </a:lnTo>
                <a:lnTo>
                  <a:pt x="220759" y="163580"/>
                </a:lnTo>
                <a:lnTo>
                  <a:pt x="161942" y="155216"/>
                </a:lnTo>
                <a:lnTo>
                  <a:pt x="109657" y="140068"/>
                </a:lnTo>
                <a:lnTo>
                  <a:pt x="65614" y="118957"/>
                </a:lnTo>
                <a:lnTo>
                  <a:pt x="31524" y="92705"/>
                </a:lnTo>
                <a:lnTo>
                  <a:pt x="43" y="28067"/>
                </a:lnTo>
                <a:lnTo>
                  <a:pt x="0" y="21421"/>
                </a:lnTo>
                <a:lnTo>
                  <a:pt x="456" y="14811"/>
                </a:lnTo>
                <a:lnTo>
                  <a:pt x="1436" y="8225"/>
                </a:lnTo>
                <a:lnTo>
                  <a:pt x="2964" y="1651"/>
                </a:lnTo>
                <a:lnTo>
                  <a:pt x="865" y="36462"/>
                </a:lnTo>
                <a:lnTo>
                  <a:pt x="12901" y="69052"/>
                </a:lnTo>
                <a:lnTo>
                  <a:pt x="37674" y="98442"/>
                </a:lnTo>
                <a:lnTo>
                  <a:pt x="73784" y="123656"/>
                </a:lnTo>
                <a:lnTo>
                  <a:pt x="119830" y="143716"/>
                </a:lnTo>
                <a:lnTo>
                  <a:pt x="174414" y="157645"/>
                </a:lnTo>
                <a:lnTo>
                  <a:pt x="236136" y="164465"/>
                </a:lnTo>
                <a:lnTo>
                  <a:pt x="292159" y="163908"/>
                </a:lnTo>
                <a:lnTo>
                  <a:pt x="345940" y="157468"/>
                </a:lnTo>
                <a:lnTo>
                  <a:pt x="396214" y="145699"/>
                </a:lnTo>
                <a:lnTo>
                  <a:pt x="441717" y="129159"/>
                </a:lnTo>
                <a:lnTo>
                  <a:pt x="481184" y="108403"/>
                </a:lnTo>
                <a:lnTo>
                  <a:pt x="513349" y="83990"/>
                </a:lnTo>
                <a:lnTo>
                  <a:pt x="550715" y="26416"/>
                </a:lnTo>
                <a:lnTo>
                  <a:pt x="553680" y="6574"/>
                </a:lnTo>
                <a:lnTo>
                  <a:pt x="553636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12138" y="2380995"/>
            <a:ext cx="406400" cy="447675"/>
          </a:xfrm>
          <a:custGeom>
            <a:avLst/>
            <a:gdLst/>
            <a:ahLst/>
            <a:cxnLst/>
            <a:rect l="l" t="t" r="r" b="b"/>
            <a:pathLst>
              <a:path w="406400" h="447675">
                <a:moveTo>
                  <a:pt x="72293" y="445720"/>
                </a:moveTo>
                <a:lnTo>
                  <a:pt x="86468" y="447287"/>
                </a:lnTo>
                <a:lnTo>
                  <a:pt x="90967" y="446506"/>
                </a:lnTo>
                <a:lnTo>
                  <a:pt x="72293" y="445720"/>
                </a:lnTo>
                <a:close/>
              </a:path>
              <a:path w="406400" h="447675">
                <a:moveTo>
                  <a:pt x="111863" y="442879"/>
                </a:moveTo>
                <a:lnTo>
                  <a:pt x="90967" y="446506"/>
                </a:lnTo>
                <a:lnTo>
                  <a:pt x="94832" y="446669"/>
                </a:lnTo>
                <a:lnTo>
                  <a:pt x="111863" y="442879"/>
                </a:lnTo>
                <a:close/>
              </a:path>
              <a:path w="406400" h="447675">
                <a:moveTo>
                  <a:pt x="52794" y="443564"/>
                </a:moveTo>
                <a:lnTo>
                  <a:pt x="56427" y="445052"/>
                </a:lnTo>
                <a:lnTo>
                  <a:pt x="72293" y="445720"/>
                </a:lnTo>
                <a:lnTo>
                  <a:pt x="52794" y="443564"/>
                </a:lnTo>
                <a:close/>
              </a:path>
              <a:path w="406400" h="447675">
                <a:moveTo>
                  <a:pt x="38342" y="437646"/>
                </a:moveTo>
                <a:lnTo>
                  <a:pt x="48770" y="443119"/>
                </a:lnTo>
                <a:lnTo>
                  <a:pt x="52794" y="443564"/>
                </a:lnTo>
                <a:lnTo>
                  <a:pt x="38342" y="437646"/>
                </a:lnTo>
                <a:close/>
              </a:path>
              <a:path w="406400" h="447675">
                <a:moveTo>
                  <a:pt x="133525" y="438060"/>
                </a:moveTo>
                <a:lnTo>
                  <a:pt x="111863" y="442879"/>
                </a:lnTo>
                <a:lnTo>
                  <a:pt x="128863" y="439929"/>
                </a:lnTo>
                <a:lnTo>
                  <a:pt x="133525" y="438060"/>
                </a:lnTo>
                <a:close/>
              </a:path>
              <a:path w="406400" h="447675">
                <a:moveTo>
                  <a:pt x="155676" y="429178"/>
                </a:moveTo>
                <a:lnTo>
                  <a:pt x="133525" y="438060"/>
                </a:lnTo>
                <a:lnTo>
                  <a:pt x="137816" y="437105"/>
                </a:lnTo>
                <a:lnTo>
                  <a:pt x="155676" y="429178"/>
                </a:lnTo>
                <a:close/>
              </a:path>
              <a:path w="406400" h="447675">
                <a:moveTo>
                  <a:pt x="21074" y="428582"/>
                </a:moveTo>
                <a:lnTo>
                  <a:pt x="24262" y="431880"/>
                </a:lnTo>
                <a:lnTo>
                  <a:pt x="38342" y="437646"/>
                </a:lnTo>
                <a:lnTo>
                  <a:pt x="21074" y="428582"/>
                </a:lnTo>
                <a:close/>
              </a:path>
              <a:path w="406400" h="447675">
                <a:moveTo>
                  <a:pt x="179028" y="418814"/>
                </a:moveTo>
                <a:lnTo>
                  <a:pt x="155676" y="429178"/>
                </a:lnTo>
                <a:lnTo>
                  <a:pt x="174197" y="421752"/>
                </a:lnTo>
                <a:lnTo>
                  <a:pt x="179028" y="418814"/>
                </a:lnTo>
                <a:close/>
              </a:path>
              <a:path w="406400" h="447675">
                <a:moveTo>
                  <a:pt x="0" y="406780"/>
                </a:moveTo>
                <a:lnTo>
                  <a:pt x="21074" y="428582"/>
                </a:lnTo>
                <a:lnTo>
                  <a:pt x="0" y="406780"/>
                </a:lnTo>
                <a:close/>
              </a:path>
              <a:path w="406400" h="447675">
                <a:moveTo>
                  <a:pt x="200794" y="405577"/>
                </a:moveTo>
                <a:lnTo>
                  <a:pt x="179028" y="418814"/>
                </a:lnTo>
                <a:lnTo>
                  <a:pt x="183716" y="416733"/>
                </a:lnTo>
                <a:lnTo>
                  <a:pt x="200794" y="405577"/>
                </a:lnTo>
                <a:close/>
              </a:path>
              <a:path w="406400" h="447675">
                <a:moveTo>
                  <a:pt x="226086" y="389053"/>
                </a:moveTo>
                <a:lnTo>
                  <a:pt x="200794" y="405577"/>
                </a:lnTo>
                <a:lnTo>
                  <a:pt x="220713" y="393463"/>
                </a:lnTo>
                <a:lnTo>
                  <a:pt x="226086" y="389053"/>
                </a:lnTo>
                <a:close/>
              </a:path>
              <a:path w="406400" h="447675">
                <a:moveTo>
                  <a:pt x="245788" y="372887"/>
                </a:moveTo>
                <a:lnTo>
                  <a:pt x="226086" y="389053"/>
                </a:lnTo>
                <a:lnTo>
                  <a:pt x="230872" y="385927"/>
                </a:lnTo>
                <a:lnTo>
                  <a:pt x="245788" y="372887"/>
                </a:lnTo>
                <a:close/>
              </a:path>
              <a:path w="406400" h="447675">
                <a:moveTo>
                  <a:pt x="272554" y="349489"/>
                </a:moveTo>
                <a:lnTo>
                  <a:pt x="245788" y="372887"/>
                </a:lnTo>
                <a:lnTo>
                  <a:pt x="266653" y="355767"/>
                </a:lnTo>
                <a:lnTo>
                  <a:pt x="272554" y="349489"/>
                </a:lnTo>
                <a:close/>
              </a:path>
              <a:path w="406400" h="447675">
                <a:moveTo>
                  <a:pt x="297821" y="322607"/>
                </a:moveTo>
                <a:lnTo>
                  <a:pt x="272554" y="349489"/>
                </a:lnTo>
                <a:lnTo>
                  <a:pt x="277622" y="345058"/>
                </a:lnTo>
                <a:lnTo>
                  <a:pt x="297821" y="322607"/>
                </a:lnTo>
                <a:close/>
              </a:path>
              <a:path w="406400" h="447675">
                <a:moveTo>
                  <a:pt x="312526" y="306262"/>
                </a:moveTo>
                <a:lnTo>
                  <a:pt x="297821" y="322607"/>
                </a:lnTo>
                <a:lnTo>
                  <a:pt x="310261" y="309371"/>
                </a:lnTo>
                <a:lnTo>
                  <a:pt x="312526" y="306262"/>
                </a:lnTo>
                <a:close/>
              </a:path>
              <a:path w="406400" h="447675">
                <a:moveTo>
                  <a:pt x="347019" y="258904"/>
                </a:moveTo>
                <a:lnTo>
                  <a:pt x="312526" y="306262"/>
                </a:lnTo>
                <a:lnTo>
                  <a:pt x="315093" y="303408"/>
                </a:lnTo>
                <a:lnTo>
                  <a:pt x="346721" y="259433"/>
                </a:lnTo>
                <a:lnTo>
                  <a:pt x="347019" y="258904"/>
                </a:lnTo>
                <a:close/>
              </a:path>
              <a:path w="406400" h="447675">
                <a:moveTo>
                  <a:pt x="353245" y="247847"/>
                </a:moveTo>
                <a:lnTo>
                  <a:pt x="347019" y="258904"/>
                </a:lnTo>
                <a:lnTo>
                  <a:pt x="347747" y="257904"/>
                </a:lnTo>
                <a:lnTo>
                  <a:pt x="353245" y="247847"/>
                </a:lnTo>
                <a:close/>
              </a:path>
              <a:path w="406400" h="447675">
                <a:moveTo>
                  <a:pt x="373804" y="210241"/>
                </a:moveTo>
                <a:lnTo>
                  <a:pt x="353245" y="247847"/>
                </a:lnTo>
                <a:lnTo>
                  <a:pt x="372057" y="214439"/>
                </a:lnTo>
                <a:lnTo>
                  <a:pt x="373804" y="210241"/>
                </a:lnTo>
                <a:close/>
              </a:path>
              <a:path w="406400" h="447675">
                <a:moveTo>
                  <a:pt x="381755" y="191125"/>
                </a:moveTo>
                <a:lnTo>
                  <a:pt x="373804" y="210241"/>
                </a:lnTo>
                <a:lnTo>
                  <a:pt x="376252" y="205762"/>
                </a:lnTo>
                <a:lnTo>
                  <a:pt x="381755" y="191125"/>
                </a:lnTo>
                <a:close/>
              </a:path>
              <a:path w="406400" h="447675">
                <a:moveTo>
                  <a:pt x="392683" y="162055"/>
                </a:moveTo>
                <a:lnTo>
                  <a:pt x="381755" y="191125"/>
                </a:lnTo>
                <a:lnTo>
                  <a:pt x="390651" y="169735"/>
                </a:lnTo>
                <a:lnTo>
                  <a:pt x="392683" y="162055"/>
                </a:lnTo>
                <a:close/>
              </a:path>
              <a:path w="406400" h="447675">
                <a:moveTo>
                  <a:pt x="397769" y="142826"/>
                </a:moveTo>
                <a:lnTo>
                  <a:pt x="392683" y="162055"/>
                </a:lnTo>
                <a:lnTo>
                  <a:pt x="395409" y="154803"/>
                </a:lnTo>
                <a:lnTo>
                  <a:pt x="397769" y="142826"/>
                </a:lnTo>
                <a:close/>
              </a:path>
              <a:path w="406400" h="447675">
                <a:moveTo>
                  <a:pt x="403042" y="116066"/>
                </a:moveTo>
                <a:lnTo>
                  <a:pt x="397769" y="142826"/>
                </a:lnTo>
                <a:lnTo>
                  <a:pt x="402054" y="126626"/>
                </a:lnTo>
                <a:lnTo>
                  <a:pt x="403042" y="116066"/>
                </a:lnTo>
                <a:close/>
              </a:path>
              <a:path w="406400" h="447675">
                <a:moveTo>
                  <a:pt x="404720" y="98130"/>
                </a:moveTo>
                <a:lnTo>
                  <a:pt x="403042" y="116066"/>
                </a:lnTo>
                <a:lnTo>
                  <a:pt x="404851" y="106888"/>
                </a:lnTo>
                <a:lnTo>
                  <a:pt x="404720" y="98130"/>
                </a:lnTo>
                <a:close/>
              </a:path>
              <a:path w="406400" h="447675">
                <a:moveTo>
                  <a:pt x="404367" y="74367"/>
                </a:moveTo>
                <a:lnTo>
                  <a:pt x="404720" y="98130"/>
                </a:lnTo>
                <a:lnTo>
                  <a:pt x="405816" y="86419"/>
                </a:lnTo>
                <a:lnTo>
                  <a:pt x="404367" y="74367"/>
                </a:lnTo>
                <a:close/>
              </a:path>
              <a:path w="406400" h="447675">
                <a:moveTo>
                  <a:pt x="402390" y="57922"/>
                </a:moveTo>
                <a:lnTo>
                  <a:pt x="404367" y="74367"/>
                </a:lnTo>
                <a:lnTo>
                  <a:pt x="404211" y="63876"/>
                </a:lnTo>
                <a:lnTo>
                  <a:pt x="402390" y="57922"/>
                </a:lnTo>
                <a:close/>
              </a:path>
              <a:path w="406400" h="447675">
                <a:moveTo>
                  <a:pt x="396432" y="38445"/>
                </a:moveTo>
                <a:lnTo>
                  <a:pt x="402390" y="57922"/>
                </a:lnTo>
                <a:lnTo>
                  <a:pt x="401488" y="50421"/>
                </a:lnTo>
                <a:lnTo>
                  <a:pt x="396432" y="38445"/>
                </a:lnTo>
                <a:close/>
              </a:path>
              <a:path w="406400" h="447675">
                <a:moveTo>
                  <a:pt x="390433" y="24233"/>
                </a:moveTo>
                <a:lnTo>
                  <a:pt x="396432" y="38445"/>
                </a:lnTo>
                <a:lnTo>
                  <a:pt x="393123" y="27627"/>
                </a:lnTo>
                <a:lnTo>
                  <a:pt x="390433" y="24233"/>
                </a:lnTo>
                <a:close/>
              </a:path>
              <a:path w="406400" h="447675">
                <a:moveTo>
                  <a:pt x="371220" y="0"/>
                </a:moveTo>
                <a:lnTo>
                  <a:pt x="390433" y="24233"/>
                </a:lnTo>
                <a:lnTo>
                  <a:pt x="388619" y="19938"/>
                </a:lnTo>
                <a:lnTo>
                  <a:pt x="384811" y="14341"/>
                </a:lnTo>
                <a:lnTo>
                  <a:pt x="380634" y="9159"/>
                </a:lnTo>
                <a:lnTo>
                  <a:pt x="376100" y="4383"/>
                </a:lnTo>
                <a:lnTo>
                  <a:pt x="371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04971" y="2057906"/>
            <a:ext cx="406400" cy="447675"/>
          </a:xfrm>
          <a:custGeom>
            <a:avLst/>
            <a:gdLst/>
            <a:ahLst/>
            <a:cxnLst/>
            <a:rect l="l" t="t" r="r" b="b"/>
            <a:pathLst>
              <a:path w="406400" h="447675">
                <a:moveTo>
                  <a:pt x="371220" y="0"/>
                </a:moveTo>
                <a:lnTo>
                  <a:pt x="393123" y="27627"/>
                </a:lnTo>
                <a:lnTo>
                  <a:pt x="404211" y="63876"/>
                </a:lnTo>
                <a:lnTo>
                  <a:pt x="404851" y="106888"/>
                </a:lnTo>
                <a:lnTo>
                  <a:pt x="395409" y="154803"/>
                </a:lnTo>
                <a:lnTo>
                  <a:pt x="376252" y="205762"/>
                </a:lnTo>
                <a:lnTo>
                  <a:pt x="347747" y="257904"/>
                </a:lnTo>
                <a:lnTo>
                  <a:pt x="310261" y="309371"/>
                </a:lnTo>
                <a:lnTo>
                  <a:pt x="266653" y="355767"/>
                </a:lnTo>
                <a:lnTo>
                  <a:pt x="220713" y="393463"/>
                </a:lnTo>
                <a:lnTo>
                  <a:pt x="174197" y="421752"/>
                </a:lnTo>
                <a:lnTo>
                  <a:pt x="128863" y="439929"/>
                </a:lnTo>
                <a:lnTo>
                  <a:pt x="86468" y="447287"/>
                </a:lnTo>
                <a:lnTo>
                  <a:pt x="48770" y="443119"/>
                </a:lnTo>
                <a:lnTo>
                  <a:pt x="12644" y="422318"/>
                </a:lnTo>
                <a:lnTo>
                  <a:pt x="0" y="406780"/>
                </a:lnTo>
                <a:lnTo>
                  <a:pt x="24262" y="431880"/>
                </a:lnTo>
                <a:lnTo>
                  <a:pt x="56427" y="445052"/>
                </a:lnTo>
                <a:lnTo>
                  <a:pt x="94832" y="446669"/>
                </a:lnTo>
                <a:lnTo>
                  <a:pt x="137816" y="437105"/>
                </a:lnTo>
                <a:lnTo>
                  <a:pt x="183716" y="416733"/>
                </a:lnTo>
                <a:lnTo>
                  <a:pt x="230872" y="385927"/>
                </a:lnTo>
                <a:lnTo>
                  <a:pt x="277622" y="345058"/>
                </a:lnTo>
                <a:lnTo>
                  <a:pt x="315093" y="303408"/>
                </a:lnTo>
                <a:lnTo>
                  <a:pt x="346721" y="259433"/>
                </a:lnTo>
                <a:lnTo>
                  <a:pt x="372057" y="214439"/>
                </a:lnTo>
                <a:lnTo>
                  <a:pt x="390651" y="169735"/>
                </a:lnTo>
                <a:lnTo>
                  <a:pt x="402054" y="126626"/>
                </a:lnTo>
                <a:lnTo>
                  <a:pt x="405816" y="86419"/>
                </a:lnTo>
                <a:lnTo>
                  <a:pt x="401488" y="50421"/>
                </a:lnTo>
                <a:lnTo>
                  <a:pt x="388619" y="19938"/>
                </a:lnTo>
                <a:lnTo>
                  <a:pt x="384811" y="14341"/>
                </a:lnTo>
                <a:lnTo>
                  <a:pt x="380634" y="9159"/>
                </a:lnTo>
                <a:lnTo>
                  <a:pt x="376100" y="4383"/>
                </a:lnTo>
                <a:lnTo>
                  <a:pt x="37122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5098" y="2749169"/>
            <a:ext cx="177165" cy="554355"/>
          </a:xfrm>
          <a:custGeom>
            <a:avLst/>
            <a:gdLst/>
            <a:ahLst/>
            <a:cxnLst/>
            <a:rect l="l" t="t" r="r" b="b"/>
            <a:pathLst>
              <a:path w="177164" h="554355">
                <a:moveTo>
                  <a:pt x="120146" y="547921"/>
                </a:moveTo>
                <a:lnTo>
                  <a:pt x="150495" y="554355"/>
                </a:lnTo>
                <a:lnTo>
                  <a:pt x="120146" y="547921"/>
                </a:lnTo>
                <a:close/>
              </a:path>
              <a:path w="177164" h="554355">
                <a:moveTo>
                  <a:pt x="106529" y="540826"/>
                </a:moveTo>
                <a:lnTo>
                  <a:pt x="115966" y="547035"/>
                </a:lnTo>
                <a:lnTo>
                  <a:pt x="120146" y="547921"/>
                </a:lnTo>
                <a:lnTo>
                  <a:pt x="106529" y="540826"/>
                </a:lnTo>
                <a:close/>
              </a:path>
              <a:path w="177164" h="554355">
                <a:moveTo>
                  <a:pt x="89434" y="529577"/>
                </a:moveTo>
                <a:lnTo>
                  <a:pt x="94891" y="534762"/>
                </a:lnTo>
                <a:lnTo>
                  <a:pt x="106529" y="540826"/>
                </a:lnTo>
                <a:lnTo>
                  <a:pt x="89434" y="529577"/>
                </a:lnTo>
                <a:close/>
              </a:path>
              <a:path w="177164" h="554355">
                <a:moveTo>
                  <a:pt x="77464" y="518206"/>
                </a:moveTo>
                <a:lnTo>
                  <a:pt x="84280" y="526186"/>
                </a:lnTo>
                <a:lnTo>
                  <a:pt x="89434" y="529577"/>
                </a:lnTo>
                <a:lnTo>
                  <a:pt x="77464" y="518206"/>
                </a:lnTo>
                <a:close/>
              </a:path>
              <a:path w="177164" h="554355">
                <a:moveTo>
                  <a:pt x="62011" y="500114"/>
                </a:moveTo>
                <a:lnTo>
                  <a:pt x="68615" y="509799"/>
                </a:lnTo>
                <a:lnTo>
                  <a:pt x="77464" y="518206"/>
                </a:lnTo>
                <a:lnTo>
                  <a:pt x="62011" y="500114"/>
                </a:lnTo>
                <a:close/>
              </a:path>
              <a:path w="177164" h="554355">
                <a:moveTo>
                  <a:pt x="51868" y="485237"/>
                </a:moveTo>
                <a:lnTo>
                  <a:pt x="56339" y="493472"/>
                </a:lnTo>
                <a:lnTo>
                  <a:pt x="62011" y="500114"/>
                </a:lnTo>
                <a:lnTo>
                  <a:pt x="51868" y="485237"/>
                </a:lnTo>
                <a:close/>
              </a:path>
              <a:path w="177164" h="554355">
                <a:moveTo>
                  <a:pt x="38817" y="461197"/>
                </a:moveTo>
                <a:lnTo>
                  <a:pt x="45870" y="476440"/>
                </a:lnTo>
                <a:lnTo>
                  <a:pt x="51868" y="485237"/>
                </a:lnTo>
                <a:lnTo>
                  <a:pt x="38817" y="461197"/>
                </a:lnTo>
                <a:close/>
              </a:path>
              <a:path w="177164" h="554355">
                <a:moveTo>
                  <a:pt x="30537" y="443303"/>
                </a:moveTo>
                <a:lnTo>
                  <a:pt x="33040" y="450557"/>
                </a:lnTo>
                <a:lnTo>
                  <a:pt x="38817" y="461197"/>
                </a:lnTo>
                <a:lnTo>
                  <a:pt x="30537" y="443303"/>
                </a:lnTo>
                <a:close/>
              </a:path>
              <a:path w="177164" h="554355">
                <a:moveTo>
                  <a:pt x="20184" y="413303"/>
                </a:moveTo>
                <a:lnTo>
                  <a:pt x="27146" y="435975"/>
                </a:lnTo>
                <a:lnTo>
                  <a:pt x="30537" y="443303"/>
                </a:lnTo>
                <a:lnTo>
                  <a:pt x="20184" y="413303"/>
                </a:lnTo>
                <a:close/>
              </a:path>
              <a:path w="177164" h="554355">
                <a:moveTo>
                  <a:pt x="14358" y="394330"/>
                </a:moveTo>
                <a:lnTo>
                  <a:pt x="15284" y="399103"/>
                </a:lnTo>
                <a:lnTo>
                  <a:pt x="20184" y="413303"/>
                </a:lnTo>
                <a:lnTo>
                  <a:pt x="14358" y="394330"/>
                </a:lnTo>
                <a:close/>
              </a:path>
              <a:path w="177164" h="554355">
                <a:moveTo>
                  <a:pt x="5470" y="348507"/>
                </a:moveTo>
                <a:lnTo>
                  <a:pt x="12934" y="389693"/>
                </a:lnTo>
                <a:lnTo>
                  <a:pt x="14358" y="394330"/>
                </a:lnTo>
                <a:lnTo>
                  <a:pt x="5470" y="348507"/>
                </a:lnTo>
                <a:close/>
              </a:path>
              <a:path w="177164" h="554355">
                <a:moveTo>
                  <a:pt x="3919" y="339948"/>
                </a:moveTo>
                <a:lnTo>
                  <a:pt x="3971" y="340777"/>
                </a:lnTo>
                <a:lnTo>
                  <a:pt x="5470" y="348507"/>
                </a:lnTo>
                <a:lnTo>
                  <a:pt x="3919" y="339948"/>
                </a:lnTo>
                <a:close/>
              </a:path>
              <a:path w="177164" h="554355">
                <a:moveTo>
                  <a:pt x="195" y="280363"/>
                </a:moveTo>
                <a:lnTo>
                  <a:pt x="13" y="284842"/>
                </a:lnTo>
                <a:lnTo>
                  <a:pt x="3726" y="338885"/>
                </a:lnTo>
                <a:lnTo>
                  <a:pt x="3919" y="339948"/>
                </a:lnTo>
                <a:lnTo>
                  <a:pt x="195" y="280363"/>
                </a:lnTo>
                <a:close/>
              </a:path>
              <a:path w="177164" h="554355">
                <a:moveTo>
                  <a:pt x="919" y="262516"/>
                </a:moveTo>
                <a:lnTo>
                  <a:pt x="0" y="277241"/>
                </a:lnTo>
                <a:lnTo>
                  <a:pt x="195" y="280363"/>
                </a:lnTo>
                <a:lnTo>
                  <a:pt x="919" y="262516"/>
                </a:lnTo>
                <a:close/>
              </a:path>
              <a:path w="177164" h="554355">
                <a:moveTo>
                  <a:pt x="3484" y="221453"/>
                </a:moveTo>
                <a:lnTo>
                  <a:pt x="2286" y="228854"/>
                </a:lnTo>
                <a:lnTo>
                  <a:pt x="919" y="262516"/>
                </a:lnTo>
                <a:lnTo>
                  <a:pt x="3484" y="221453"/>
                </a:lnTo>
                <a:close/>
              </a:path>
              <a:path w="177164" h="554355">
                <a:moveTo>
                  <a:pt x="8676" y="189385"/>
                </a:moveTo>
                <a:lnTo>
                  <a:pt x="3971" y="213657"/>
                </a:lnTo>
                <a:lnTo>
                  <a:pt x="3484" y="221453"/>
                </a:lnTo>
                <a:lnTo>
                  <a:pt x="8676" y="189385"/>
                </a:lnTo>
                <a:close/>
              </a:path>
              <a:path w="177164" h="554355">
                <a:moveTo>
                  <a:pt x="14075" y="161535"/>
                </a:moveTo>
                <a:lnTo>
                  <a:pt x="12211" y="167550"/>
                </a:lnTo>
                <a:lnTo>
                  <a:pt x="8676" y="189385"/>
                </a:lnTo>
                <a:lnTo>
                  <a:pt x="14075" y="161535"/>
                </a:lnTo>
                <a:close/>
              </a:path>
              <a:path w="177164" h="554355">
                <a:moveTo>
                  <a:pt x="22386" y="134707"/>
                </a:moveTo>
                <a:lnTo>
                  <a:pt x="15284" y="155297"/>
                </a:lnTo>
                <a:lnTo>
                  <a:pt x="14075" y="161535"/>
                </a:lnTo>
                <a:lnTo>
                  <a:pt x="22386" y="134707"/>
                </a:lnTo>
                <a:close/>
              </a:path>
              <a:path w="177164" h="554355">
                <a:moveTo>
                  <a:pt x="31281" y="108920"/>
                </a:moveTo>
                <a:lnTo>
                  <a:pt x="28879" y="113749"/>
                </a:lnTo>
                <a:lnTo>
                  <a:pt x="22386" y="134707"/>
                </a:lnTo>
                <a:lnTo>
                  <a:pt x="31281" y="108920"/>
                </a:lnTo>
                <a:close/>
              </a:path>
              <a:path w="177164" h="554355">
                <a:moveTo>
                  <a:pt x="42357" y="86653"/>
                </a:moveTo>
                <a:lnTo>
                  <a:pt x="33040" y="103821"/>
                </a:lnTo>
                <a:lnTo>
                  <a:pt x="31281" y="108920"/>
                </a:lnTo>
                <a:lnTo>
                  <a:pt x="42357" y="86653"/>
                </a:lnTo>
                <a:close/>
              </a:path>
              <a:path w="177164" h="554355">
                <a:moveTo>
                  <a:pt x="53925" y="65339"/>
                </a:moveTo>
                <a:lnTo>
                  <a:pt x="51241" y="68794"/>
                </a:lnTo>
                <a:lnTo>
                  <a:pt x="42357" y="86653"/>
                </a:lnTo>
                <a:lnTo>
                  <a:pt x="53925" y="65339"/>
                </a:lnTo>
                <a:close/>
              </a:path>
              <a:path w="177164" h="554355">
                <a:moveTo>
                  <a:pt x="67874" y="47383"/>
                </a:moveTo>
                <a:lnTo>
                  <a:pt x="56339" y="60892"/>
                </a:lnTo>
                <a:lnTo>
                  <a:pt x="53925" y="65339"/>
                </a:lnTo>
                <a:lnTo>
                  <a:pt x="67874" y="47383"/>
                </a:lnTo>
                <a:close/>
              </a:path>
              <a:path w="177164" h="554355">
                <a:moveTo>
                  <a:pt x="81174" y="31808"/>
                </a:moveTo>
                <a:lnTo>
                  <a:pt x="78249" y="34029"/>
                </a:lnTo>
                <a:lnTo>
                  <a:pt x="67874" y="47383"/>
                </a:lnTo>
                <a:lnTo>
                  <a:pt x="81174" y="31808"/>
                </a:lnTo>
                <a:close/>
              </a:path>
              <a:path w="177164" h="554355">
                <a:moveTo>
                  <a:pt x="96953" y="19831"/>
                </a:moveTo>
                <a:lnTo>
                  <a:pt x="84280" y="28171"/>
                </a:lnTo>
                <a:lnTo>
                  <a:pt x="81174" y="31808"/>
                </a:lnTo>
                <a:lnTo>
                  <a:pt x="96953" y="19831"/>
                </a:lnTo>
                <a:close/>
              </a:path>
              <a:path w="177164" h="554355">
                <a:moveTo>
                  <a:pt x="112327" y="9714"/>
                </a:moveTo>
                <a:lnTo>
                  <a:pt x="108853" y="10799"/>
                </a:lnTo>
                <a:lnTo>
                  <a:pt x="96953" y="19831"/>
                </a:lnTo>
                <a:lnTo>
                  <a:pt x="112327" y="9714"/>
                </a:lnTo>
                <a:close/>
              </a:path>
              <a:path w="177164" h="554355">
                <a:moveTo>
                  <a:pt x="128516" y="4659"/>
                </a:moveTo>
                <a:lnTo>
                  <a:pt x="115966" y="7319"/>
                </a:lnTo>
                <a:lnTo>
                  <a:pt x="112327" y="9714"/>
                </a:lnTo>
                <a:lnTo>
                  <a:pt x="128516" y="4659"/>
                </a:lnTo>
                <a:close/>
              </a:path>
              <a:path w="177164" h="554355">
                <a:moveTo>
                  <a:pt x="142005" y="447"/>
                </a:moveTo>
                <a:lnTo>
                  <a:pt x="128516" y="4659"/>
                </a:lnTo>
                <a:lnTo>
                  <a:pt x="146183" y="913"/>
                </a:lnTo>
                <a:lnTo>
                  <a:pt x="142005" y="447"/>
                </a:lnTo>
                <a:close/>
              </a:path>
              <a:path w="177164" h="554355">
                <a:moveTo>
                  <a:pt x="150495" y="0"/>
                </a:moveTo>
                <a:lnTo>
                  <a:pt x="146183" y="913"/>
                </a:lnTo>
                <a:lnTo>
                  <a:pt x="176657" y="4318"/>
                </a:lnTo>
                <a:lnTo>
                  <a:pt x="170158" y="2464"/>
                </a:lnTo>
                <a:lnTo>
                  <a:pt x="163623" y="1111"/>
                </a:lnTo>
                <a:lnTo>
                  <a:pt x="157065" y="281"/>
                </a:lnTo>
                <a:lnTo>
                  <a:pt x="150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96264" y="2841117"/>
            <a:ext cx="177165" cy="554355"/>
          </a:xfrm>
          <a:custGeom>
            <a:avLst/>
            <a:gdLst/>
            <a:ahLst/>
            <a:cxnLst/>
            <a:rect l="l" t="t" r="r" b="b"/>
            <a:pathLst>
              <a:path w="177164" h="554355">
                <a:moveTo>
                  <a:pt x="150495" y="554355"/>
                </a:moveTo>
                <a:lnTo>
                  <a:pt x="84280" y="526186"/>
                </a:lnTo>
                <a:lnTo>
                  <a:pt x="56339" y="493472"/>
                </a:lnTo>
                <a:lnTo>
                  <a:pt x="33040" y="450557"/>
                </a:lnTo>
                <a:lnTo>
                  <a:pt x="15284" y="399103"/>
                </a:lnTo>
                <a:lnTo>
                  <a:pt x="3971" y="340777"/>
                </a:lnTo>
                <a:lnTo>
                  <a:pt x="0" y="277241"/>
                </a:lnTo>
                <a:lnTo>
                  <a:pt x="3971" y="213657"/>
                </a:lnTo>
                <a:lnTo>
                  <a:pt x="15284" y="155297"/>
                </a:lnTo>
                <a:lnTo>
                  <a:pt x="33040" y="103821"/>
                </a:lnTo>
                <a:lnTo>
                  <a:pt x="56339" y="60892"/>
                </a:lnTo>
                <a:lnTo>
                  <a:pt x="84280" y="28171"/>
                </a:lnTo>
                <a:lnTo>
                  <a:pt x="150495" y="0"/>
                </a:lnTo>
                <a:lnTo>
                  <a:pt x="157065" y="281"/>
                </a:lnTo>
                <a:lnTo>
                  <a:pt x="163623" y="1111"/>
                </a:lnTo>
                <a:lnTo>
                  <a:pt x="170158" y="2464"/>
                </a:lnTo>
                <a:lnTo>
                  <a:pt x="176657" y="4318"/>
                </a:lnTo>
                <a:lnTo>
                  <a:pt x="142005" y="447"/>
                </a:lnTo>
                <a:lnTo>
                  <a:pt x="108853" y="10799"/>
                </a:lnTo>
                <a:lnTo>
                  <a:pt x="78249" y="34029"/>
                </a:lnTo>
                <a:lnTo>
                  <a:pt x="51241" y="68794"/>
                </a:lnTo>
                <a:lnTo>
                  <a:pt x="28879" y="113749"/>
                </a:lnTo>
                <a:lnTo>
                  <a:pt x="12211" y="167550"/>
                </a:lnTo>
                <a:lnTo>
                  <a:pt x="2286" y="228854"/>
                </a:lnTo>
                <a:lnTo>
                  <a:pt x="13" y="284842"/>
                </a:lnTo>
                <a:lnTo>
                  <a:pt x="3726" y="338885"/>
                </a:lnTo>
                <a:lnTo>
                  <a:pt x="12934" y="389693"/>
                </a:lnTo>
                <a:lnTo>
                  <a:pt x="27146" y="435975"/>
                </a:lnTo>
                <a:lnTo>
                  <a:pt x="45870" y="476440"/>
                </a:lnTo>
                <a:lnTo>
                  <a:pt x="68615" y="509799"/>
                </a:lnTo>
                <a:lnTo>
                  <a:pt x="124206" y="550037"/>
                </a:lnTo>
                <a:lnTo>
                  <a:pt x="143922" y="554091"/>
                </a:lnTo>
                <a:lnTo>
                  <a:pt x="150495" y="55435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22448" y="4493770"/>
            <a:ext cx="443230" cy="410845"/>
          </a:xfrm>
          <a:custGeom>
            <a:avLst/>
            <a:gdLst/>
            <a:ahLst/>
            <a:cxnLst/>
            <a:rect l="l" t="t" r="r" b="b"/>
            <a:pathLst>
              <a:path w="443230" h="410845">
                <a:moveTo>
                  <a:pt x="419489" y="386909"/>
                </a:moveTo>
                <a:lnTo>
                  <a:pt x="396875" y="410842"/>
                </a:lnTo>
                <a:lnTo>
                  <a:pt x="402064" y="406796"/>
                </a:lnTo>
                <a:lnTo>
                  <a:pt x="406955" y="402476"/>
                </a:lnTo>
                <a:lnTo>
                  <a:pt x="411537" y="397894"/>
                </a:lnTo>
                <a:lnTo>
                  <a:pt x="415798" y="393062"/>
                </a:lnTo>
                <a:lnTo>
                  <a:pt x="419489" y="386909"/>
                </a:lnTo>
                <a:close/>
              </a:path>
              <a:path w="443230" h="410845">
                <a:moveTo>
                  <a:pt x="428011" y="372705"/>
                </a:moveTo>
                <a:lnTo>
                  <a:pt x="419489" y="386909"/>
                </a:lnTo>
                <a:lnTo>
                  <a:pt x="424045" y="382088"/>
                </a:lnTo>
                <a:lnTo>
                  <a:pt x="428011" y="372705"/>
                </a:lnTo>
                <a:close/>
              </a:path>
              <a:path w="443230" h="410845">
                <a:moveTo>
                  <a:pt x="436155" y="353439"/>
                </a:moveTo>
                <a:lnTo>
                  <a:pt x="428011" y="372705"/>
                </a:lnTo>
                <a:lnTo>
                  <a:pt x="433776" y="363097"/>
                </a:lnTo>
                <a:lnTo>
                  <a:pt x="436155" y="353439"/>
                </a:lnTo>
                <a:close/>
              </a:path>
              <a:path w="443230" h="410845">
                <a:moveTo>
                  <a:pt x="440105" y="337409"/>
                </a:moveTo>
                <a:lnTo>
                  <a:pt x="436155" y="353439"/>
                </a:lnTo>
                <a:lnTo>
                  <a:pt x="439350" y="345883"/>
                </a:lnTo>
                <a:lnTo>
                  <a:pt x="440105" y="337409"/>
                </a:lnTo>
                <a:close/>
              </a:path>
              <a:path w="443230" h="410845">
                <a:moveTo>
                  <a:pt x="442182" y="314119"/>
                </a:moveTo>
                <a:lnTo>
                  <a:pt x="440105" y="337409"/>
                </a:lnTo>
                <a:lnTo>
                  <a:pt x="442346" y="328312"/>
                </a:lnTo>
                <a:lnTo>
                  <a:pt x="442182" y="314119"/>
                </a:lnTo>
                <a:close/>
              </a:path>
              <a:path w="443230" h="410845">
                <a:moveTo>
                  <a:pt x="441987" y="297331"/>
                </a:moveTo>
                <a:lnTo>
                  <a:pt x="442182" y="314119"/>
                </a:lnTo>
                <a:lnTo>
                  <a:pt x="443084" y="303997"/>
                </a:lnTo>
                <a:lnTo>
                  <a:pt x="441987" y="297331"/>
                </a:lnTo>
                <a:close/>
              </a:path>
              <a:path w="443230" h="410845">
                <a:moveTo>
                  <a:pt x="437559" y="270436"/>
                </a:moveTo>
                <a:lnTo>
                  <a:pt x="441987" y="297331"/>
                </a:lnTo>
                <a:lnTo>
                  <a:pt x="441901" y="289938"/>
                </a:lnTo>
                <a:lnTo>
                  <a:pt x="437559" y="270436"/>
                </a:lnTo>
                <a:close/>
              </a:path>
              <a:path w="443230" h="410845">
                <a:moveTo>
                  <a:pt x="433869" y="253863"/>
                </a:moveTo>
                <a:lnTo>
                  <a:pt x="437559" y="270436"/>
                </a:lnTo>
                <a:lnTo>
                  <a:pt x="435545" y="258201"/>
                </a:lnTo>
                <a:lnTo>
                  <a:pt x="433869" y="253863"/>
                </a:lnTo>
                <a:close/>
              </a:path>
              <a:path w="443230" h="410845">
                <a:moveTo>
                  <a:pt x="421142" y="220920"/>
                </a:moveTo>
                <a:lnTo>
                  <a:pt x="433869" y="253863"/>
                </a:lnTo>
                <a:lnTo>
                  <a:pt x="432831" y="249203"/>
                </a:lnTo>
                <a:lnTo>
                  <a:pt x="421142" y="220920"/>
                </a:lnTo>
                <a:close/>
              </a:path>
              <a:path w="443230" h="410845">
                <a:moveTo>
                  <a:pt x="416118" y="208763"/>
                </a:moveTo>
                <a:lnTo>
                  <a:pt x="421142" y="220920"/>
                </a:lnTo>
                <a:lnTo>
                  <a:pt x="417026" y="210266"/>
                </a:lnTo>
                <a:lnTo>
                  <a:pt x="416118" y="208763"/>
                </a:lnTo>
                <a:close/>
              </a:path>
              <a:path w="443230" h="410845">
                <a:moveTo>
                  <a:pt x="388869" y="163690"/>
                </a:moveTo>
                <a:lnTo>
                  <a:pt x="416118" y="208763"/>
                </a:lnTo>
                <a:lnTo>
                  <a:pt x="415528" y="207337"/>
                </a:lnTo>
                <a:lnTo>
                  <a:pt x="390384" y="165570"/>
                </a:lnTo>
                <a:lnTo>
                  <a:pt x="388869" y="163690"/>
                </a:lnTo>
                <a:close/>
              </a:path>
              <a:path w="443230" h="410845">
                <a:moveTo>
                  <a:pt x="380106" y="152818"/>
                </a:moveTo>
                <a:lnTo>
                  <a:pt x="388869" y="163690"/>
                </a:lnTo>
                <a:lnTo>
                  <a:pt x="387824" y="161962"/>
                </a:lnTo>
                <a:lnTo>
                  <a:pt x="380106" y="152818"/>
                </a:lnTo>
                <a:close/>
              </a:path>
              <a:path w="443230" h="410845">
                <a:moveTo>
                  <a:pt x="352340" y="119925"/>
                </a:moveTo>
                <a:lnTo>
                  <a:pt x="380106" y="152818"/>
                </a:lnTo>
                <a:lnTo>
                  <a:pt x="357789" y="125129"/>
                </a:lnTo>
                <a:lnTo>
                  <a:pt x="352340" y="119925"/>
                </a:lnTo>
                <a:close/>
              </a:path>
              <a:path w="443230" h="410845">
                <a:moveTo>
                  <a:pt x="332243" y="100724"/>
                </a:moveTo>
                <a:lnTo>
                  <a:pt x="352340" y="119925"/>
                </a:lnTo>
                <a:lnTo>
                  <a:pt x="348233" y="115059"/>
                </a:lnTo>
                <a:lnTo>
                  <a:pt x="332243" y="100724"/>
                </a:lnTo>
                <a:close/>
              </a:path>
              <a:path w="443230" h="410845">
                <a:moveTo>
                  <a:pt x="312870" y="83358"/>
                </a:moveTo>
                <a:lnTo>
                  <a:pt x="332243" y="100724"/>
                </a:lnTo>
                <a:lnTo>
                  <a:pt x="318134" y="87246"/>
                </a:lnTo>
                <a:lnTo>
                  <a:pt x="312870" y="83358"/>
                </a:lnTo>
                <a:close/>
              </a:path>
              <a:path w="443230" h="410845">
                <a:moveTo>
                  <a:pt x="289012" y="65736"/>
                </a:moveTo>
                <a:lnTo>
                  <a:pt x="312870" y="83358"/>
                </a:lnTo>
                <a:lnTo>
                  <a:pt x="307294" y="78359"/>
                </a:lnTo>
                <a:lnTo>
                  <a:pt x="289012" y="65736"/>
                </a:lnTo>
                <a:close/>
              </a:path>
              <a:path w="443230" h="410845">
                <a:moveTo>
                  <a:pt x="268685" y="51701"/>
                </a:moveTo>
                <a:lnTo>
                  <a:pt x="289012" y="65736"/>
                </a:lnTo>
                <a:lnTo>
                  <a:pt x="273997" y="54646"/>
                </a:lnTo>
                <a:lnTo>
                  <a:pt x="268685" y="51701"/>
                </a:lnTo>
                <a:close/>
              </a:path>
              <a:path w="443230" h="410845">
                <a:moveTo>
                  <a:pt x="246105" y="39182"/>
                </a:moveTo>
                <a:lnTo>
                  <a:pt x="268685" y="51701"/>
                </a:lnTo>
                <a:lnTo>
                  <a:pt x="263651" y="48226"/>
                </a:lnTo>
                <a:lnTo>
                  <a:pt x="246105" y="39182"/>
                </a:lnTo>
                <a:close/>
              </a:path>
              <a:path w="443230" h="410845">
                <a:moveTo>
                  <a:pt x="22875" y="23639"/>
                </a:moveTo>
                <a:lnTo>
                  <a:pt x="0" y="43431"/>
                </a:lnTo>
                <a:lnTo>
                  <a:pt x="22875" y="23639"/>
                </a:lnTo>
                <a:close/>
              </a:path>
              <a:path w="443230" h="410845">
                <a:moveTo>
                  <a:pt x="223188" y="27371"/>
                </a:moveTo>
                <a:lnTo>
                  <a:pt x="246105" y="39182"/>
                </a:lnTo>
                <a:lnTo>
                  <a:pt x="228546" y="29447"/>
                </a:lnTo>
                <a:lnTo>
                  <a:pt x="223188" y="27371"/>
                </a:lnTo>
                <a:close/>
              </a:path>
              <a:path w="443230" h="410845">
                <a:moveTo>
                  <a:pt x="201731" y="19058"/>
                </a:moveTo>
                <a:lnTo>
                  <a:pt x="223188" y="27371"/>
                </a:lnTo>
                <a:lnTo>
                  <a:pt x="218628" y="25021"/>
                </a:lnTo>
                <a:lnTo>
                  <a:pt x="201731" y="19058"/>
                </a:lnTo>
                <a:close/>
              </a:path>
              <a:path w="443230" h="410845">
                <a:moveTo>
                  <a:pt x="40353" y="14444"/>
                </a:moveTo>
                <a:lnTo>
                  <a:pt x="26426" y="20566"/>
                </a:lnTo>
                <a:lnTo>
                  <a:pt x="22875" y="23639"/>
                </a:lnTo>
                <a:lnTo>
                  <a:pt x="40353" y="14444"/>
                </a:lnTo>
                <a:close/>
              </a:path>
              <a:path w="443230" h="410845">
                <a:moveTo>
                  <a:pt x="178094" y="10715"/>
                </a:moveTo>
                <a:lnTo>
                  <a:pt x="201731" y="19058"/>
                </a:lnTo>
                <a:lnTo>
                  <a:pt x="183062" y="11824"/>
                </a:lnTo>
                <a:lnTo>
                  <a:pt x="178094" y="10715"/>
                </a:lnTo>
                <a:close/>
              </a:path>
              <a:path w="443230" h="410845">
                <a:moveTo>
                  <a:pt x="55374" y="7841"/>
                </a:moveTo>
                <a:lnTo>
                  <a:pt x="51155" y="8761"/>
                </a:lnTo>
                <a:lnTo>
                  <a:pt x="40353" y="14444"/>
                </a:lnTo>
                <a:lnTo>
                  <a:pt x="55374" y="7841"/>
                </a:lnTo>
                <a:close/>
              </a:path>
              <a:path w="443230" h="410845">
                <a:moveTo>
                  <a:pt x="156594" y="5916"/>
                </a:moveTo>
                <a:lnTo>
                  <a:pt x="178094" y="10715"/>
                </a:lnTo>
                <a:lnTo>
                  <a:pt x="173545" y="9110"/>
                </a:lnTo>
                <a:lnTo>
                  <a:pt x="156594" y="5916"/>
                </a:lnTo>
                <a:close/>
              </a:path>
              <a:path w="443230" h="410845">
                <a:moveTo>
                  <a:pt x="74477" y="3673"/>
                </a:moveTo>
                <a:lnTo>
                  <a:pt x="59227" y="6147"/>
                </a:lnTo>
                <a:lnTo>
                  <a:pt x="55374" y="7841"/>
                </a:lnTo>
                <a:lnTo>
                  <a:pt x="74477" y="3673"/>
                </a:lnTo>
                <a:close/>
              </a:path>
              <a:path w="443230" h="410845">
                <a:moveTo>
                  <a:pt x="134459" y="1746"/>
                </a:moveTo>
                <a:lnTo>
                  <a:pt x="156594" y="5916"/>
                </a:lnTo>
                <a:lnTo>
                  <a:pt x="138826" y="1950"/>
                </a:lnTo>
                <a:lnTo>
                  <a:pt x="134459" y="1746"/>
                </a:lnTo>
                <a:close/>
              </a:path>
              <a:path w="443230" h="410845">
                <a:moveTo>
                  <a:pt x="88487" y="616"/>
                </a:moveTo>
                <a:lnTo>
                  <a:pt x="74477" y="3673"/>
                </a:lnTo>
                <a:lnTo>
                  <a:pt x="93153" y="643"/>
                </a:lnTo>
                <a:lnTo>
                  <a:pt x="88487" y="616"/>
                </a:lnTo>
                <a:close/>
              </a:path>
              <a:path w="443230" h="410845">
                <a:moveTo>
                  <a:pt x="113372" y="759"/>
                </a:moveTo>
                <a:lnTo>
                  <a:pt x="134459" y="1746"/>
                </a:lnTo>
                <a:lnTo>
                  <a:pt x="129724" y="854"/>
                </a:lnTo>
                <a:lnTo>
                  <a:pt x="113372" y="759"/>
                </a:lnTo>
                <a:close/>
              </a:path>
              <a:path w="443230" h="410845">
                <a:moveTo>
                  <a:pt x="97121" y="0"/>
                </a:moveTo>
                <a:lnTo>
                  <a:pt x="93153" y="643"/>
                </a:lnTo>
                <a:lnTo>
                  <a:pt x="113372" y="75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58410" y="4166302"/>
            <a:ext cx="443230" cy="410845"/>
          </a:xfrm>
          <a:custGeom>
            <a:avLst/>
            <a:gdLst/>
            <a:ahLst/>
            <a:cxnLst/>
            <a:rect l="l" t="t" r="r" b="b"/>
            <a:pathLst>
              <a:path w="443230" h="410845">
                <a:moveTo>
                  <a:pt x="0" y="43431"/>
                </a:moveTo>
                <a:lnTo>
                  <a:pt x="26426" y="20566"/>
                </a:lnTo>
                <a:lnTo>
                  <a:pt x="59227" y="6147"/>
                </a:lnTo>
                <a:lnTo>
                  <a:pt x="97121" y="0"/>
                </a:lnTo>
                <a:lnTo>
                  <a:pt x="138826" y="1950"/>
                </a:lnTo>
                <a:lnTo>
                  <a:pt x="183062" y="11824"/>
                </a:lnTo>
                <a:lnTo>
                  <a:pt x="228546" y="29447"/>
                </a:lnTo>
                <a:lnTo>
                  <a:pt x="273997" y="54646"/>
                </a:lnTo>
                <a:lnTo>
                  <a:pt x="318134" y="87246"/>
                </a:lnTo>
                <a:lnTo>
                  <a:pt x="357789" y="125129"/>
                </a:lnTo>
                <a:lnTo>
                  <a:pt x="390384" y="165570"/>
                </a:lnTo>
                <a:lnTo>
                  <a:pt x="415528" y="207337"/>
                </a:lnTo>
                <a:lnTo>
                  <a:pt x="432831" y="249203"/>
                </a:lnTo>
                <a:lnTo>
                  <a:pt x="441901" y="289938"/>
                </a:lnTo>
                <a:lnTo>
                  <a:pt x="442346" y="328312"/>
                </a:lnTo>
                <a:lnTo>
                  <a:pt x="433776" y="363097"/>
                </a:lnTo>
                <a:lnTo>
                  <a:pt x="411537" y="397894"/>
                </a:lnTo>
                <a:lnTo>
                  <a:pt x="396875" y="410842"/>
                </a:lnTo>
                <a:lnTo>
                  <a:pt x="424045" y="382088"/>
                </a:lnTo>
                <a:lnTo>
                  <a:pt x="439350" y="345883"/>
                </a:lnTo>
                <a:lnTo>
                  <a:pt x="443084" y="303997"/>
                </a:lnTo>
                <a:lnTo>
                  <a:pt x="435545" y="258201"/>
                </a:lnTo>
                <a:lnTo>
                  <a:pt x="417026" y="210266"/>
                </a:lnTo>
                <a:lnTo>
                  <a:pt x="387824" y="161962"/>
                </a:lnTo>
                <a:lnTo>
                  <a:pt x="348233" y="115059"/>
                </a:lnTo>
                <a:lnTo>
                  <a:pt x="307294" y="78359"/>
                </a:lnTo>
                <a:lnTo>
                  <a:pt x="263651" y="48226"/>
                </a:lnTo>
                <a:lnTo>
                  <a:pt x="218628" y="25021"/>
                </a:lnTo>
                <a:lnTo>
                  <a:pt x="173545" y="9110"/>
                </a:lnTo>
                <a:lnTo>
                  <a:pt x="129724" y="854"/>
                </a:lnTo>
                <a:lnTo>
                  <a:pt x="88487" y="616"/>
                </a:lnTo>
                <a:lnTo>
                  <a:pt x="51155" y="8761"/>
                </a:lnTo>
                <a:lnTo>
                  <a:pt x="19050" y="25651"/>
                </a:lnTo>
                <a:lnTo>
                  <a:pt x="13858" y="29680"/>
                </a:lnTo>
                <a:lnTo>
                  <a:pt x="8953" y="33970"/>
                </a:lnTo>
                <a:lnTo>
                  <a:pt x="4333" y="38546"/>
                </a:lnTo>
                <a:lnTo>
                  <a:pt x="0" y="43431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99897" y="4567506"/>
            <a:ext cx="483234" cy="358775"/>
          </a:xfrm>
          <a:custGeom>
            <a:avLst/>
            <a:gdLst/>
            <a:ahLst/>
            <a:cxnLst/>
            <a:rect l="l" t="t" r="r" b="b"/>
            <a:pathLst>
              <a:path w="483235" h="358775">
                <a:moveTo>
                  <a:pt x="3547" y="329554"/>
                </a:moveTo>
                <a:lnTo>
                  <a:pt x="15560" y="358188"/>
                </a:lnTo>
                <a:lnTo>
                  <a:pt x="3547" y="329554"/>
                </a:lnTo>
                <a:close/>
              </a:path>
              <a:path w="483235" h="358775">
                <a:moveTo>
                  <a:pt x="1643" y="314436"/>
                </a:moveTo>
                <a:lnTo>
                  <a:pt x="1912" y="325657"/>
                </a:lnTo>
                <a:lnTo>
                  <a:pt x="3547" y="329554"/>
                </a:lnTo>
                <a:lnTo>
                  <a:pt x="1643" y="314436"/>
                </a:lnTo>
                <a:close/>
              </a:path>
              <a:path w="483235" h="358775">
                <a:moveTo>
                  <a:pt x="1152" y="293972"/>
                </a:moveTo>
                <a:lnTo>
                  <a:pt x="0" y="301389"/>
                </a:lnTo>
                <a:lnTo>
                  <a:pt x="1643" y="314436"/>
                </a:lnTo>
                <a:lnTo>
                  <a:pt x="1152" y="293972"/>
                </a:lnTo>
                <a:close/>
              </a:path>
              <a:path w="483235" h="358775">
                <a:moveTo>
                  <a:pt x="3713" y="277483"/>
                </a:moveTo>
                <a:lnTo>
                  <a:pt x="1002" y="287754"/>
                </a:lnTo>
                <a:lnTo>
                  <a:pt x="1152" y="293972"/>
                </a:lnTo>
                <a:lnTo>
                  <a:pt x="3713" y="277483"/>
                </a:lnTo>
                <a:close/>
              </a:path>
              <a:path w="483235" h="358775">
                <a:moveTo>
                  <a:pt x="9696" y="254814"/>
                </a:moveTo>
                <a:lnTo>
                  <a:pt x="5563" y="265576"/>
                </a:lnTo>
                <a:lnTo>
                  <a:pt x="3713" y="277483"/>
                </a:lnTo>
                <a:lnTo>
                  <a:pt x="9696" y="254814"/>
                </a:lnTo>
                <a:close/>
              </a:path>
              <a:path w="483235" h="358775">
                <a:moveTo>
                  <a:pt x="16315" y="237579"/>
                </a:moveTo>
                <a:lnTo>
                  <a:pt x="11978" y="246168"/>
                </a:lnTo>
                <a:lnTo>
                  <a:pt x="9696" y="254814"/>
                </a:lnTo>
                <a:lnTo>
                  <a:pt x="16315" y="237579"/>
                </a:lnTo>
                <a:close/>
              </a:path>
              <a:path w="483235" h="358775">
                <a:moveTo>
                  <a:pt x="28328" y="213791"/>
                </a:moveTo>
                <a:lnTo>
                  <a:pt x="20039" y="227884"/>
                </a:lnTo>
                <a:lnTo>
                  <a:pt x="16315" y="237579"/>
                </a:lnTo>
                <a:lnTo>
                  <a:pt x="28328" y="213791"/>
                </a:lnTo>
                <a:close/>
              </a:path>
              <a:path w="483235" h="358775">
                <a:moveTo>
                  <a:pt x="38694" y="196167"/>
                </a:moveTo>
                <a:lnTo>
                  <a:pt x="33986" y="202586"/>
                </a:lnTo>
                <a:lnTo>
                  <a:pt x="28328" y="213791"/>
                </a:lnTo>
                <a:lnTo>
                  <a:pt x="38694" y="196167"/>
                </a:lnTo>
                <a:close/>
              </a:path>
              <a:path w="483235" h="358775">
                <a:moveTo>
                  <a:pt x="56832" y="171435"/>
                </a:moveTo>
                <a:lnTo>
                  <a:pt x="42643" y="189453"/>
                </a:lnTo>
                <a:lnTo>
                  <a:pt x="38694" y="196167"/>
                </a:lnTo>
                <a:lnTo>
                  <a:pt x="56832" y="171435"/>
                </a:lnTo>
                <a:close/>
              </a:path>
              <a:path w="483235" h="358775">
                <a:moveTo>
                  <a:pt x="69732" y="155055"/>
                </a:moveTo>
                <a:lnTo>
                  <a:pt x="66173" y="158698"/>
                </a:lnTo>
                <a:lnTo>
                  <a:pt x="56832" y="171435"/>
                </a:lnTo>
                <a:lnTo>
                  <a:pt x="69732" y="155055"/>
                </a:lnTo>
                <a:close/>
              </a:path>
              <a:path w="483235" h="358775">
                <a:moveTo>
                  <a:pt x="101395" y="122635"/>
                </a:moveTo>
                <a:lnTo>
                  <a:pt x="72594" y="151421"/>
                </a:lnTo>
                <a:lnTo>
                  <a:pt x="69732" y="155055"/>
                </a:lnTo>
                <a:lnTo>
                  <a:pt x="101395" y="122635"/>
                </a:lnTo>
                <a:close/>
              </a:path>
              <a:path w="483235" h="358775">
                <a:moveTo>
                  <a:pt x="108417" y="115616"/>
                </a:moveTo>
                <a:lnTo>
                  <a:pt x="107687" y="116192"/>
                </a:lnTo>
                <a:lnTo>
                  <a:pt x="101395" y="122635"/>
                </a:lnTo>
                <a:lnTo>
                  <a:pt x="108417" y="115616"/>
                </a:lnTo>
                <a:close/>
              </a:path>
              <a:path w="483235" h="358775">
                <a:moveTo>
                  <a:pt x="155267" y="78655"/>
                </a:moveTo>
                <a:lnTo>
                  <a:pt x="151402" y="81107"/>
                </a:lnTo>
                <a:lnTo>
                  <a:pt x="109108" y="114926"/>
                </a:lnTo>
                <a:lnTo>
                  <a:pt x="108417" y="115616"/>
                </a:lnTo>
                <a:lnTo>
                  <a:pt x="155267" y="78655"/>
                </a:lnTo>
                <a:close/>
              </a:path>
              <a:path w="483235" h="358775">
                <a:moveTo>
                  <a:pt x="169722" y="69484"/>
                </a:moveTo>
                <a:lnTo>
                  <a:pt x="157673" y="76756"/>
                </a:lnTo>
                <a:lnTo>
                  <a:pt x="155267" y="78655"/>
                </a:lnTo>
                <a:lnTo>
                  <a:pt x="169722" y="69484"/>
                </a:lnTo>
                <a:close/>
              </a:path>
              <a:path w="483235" h="358775">
                <a:moveTo>
                  <a:pt x="205753" y="47736"/>
                </a:moveTo>
                <a:lnTo>
                  <a:pt x="198694" y="51102"/>
                </a:lnTo>
                <a:lnTo>
                  <a:pt x="169722" y="69484"/>
                </a:lnTo>
                <a:lnTo>
                  <a:pt x="205753" y="47736"/>
                </a:lnTo>
                <a:close/>
              </a:path>
              <a:path w="483235" h="358775">
                <a:moveTo>
                  <a:pt x="468203" y="39862"/>
                </a:moveTo>
                <a:lnTo>
                  <a:pt x="482666" y="66723"/>
                </a:lnTo>
                <a:lnTo>
                  <a:pt x="480523" y="60294"/>
                </a:lnTo>
                <a:lnTo>
                  <a:pt x="477904" y="54150"/>
                </a:lnTo>
                <a:lnTo>
                  <a:pt x="474808" y="48292"/>
                </a:lnTo>
                <a:lnTo>
                  <a:pt x="471236" y="42720"/>
                </a:lnTo>
                <a:lnTo>
                  <a:pt x="468203" y="39862"/>
                </a:lnTo>
                <a:close/>
              </a:path>
              <a:path w="483235" h="358775">
                <a:moveTo>
                  <a:pt x="233787" y="34365"/>
                </a:moveTo>
                <a:lnTo>
                  <a:pt x="212185" y="43853"/>
                </a:lnTo>
                <a:lnTo>
                  <a:pt x="205753" y="47736"/>
                </a:lnTo>
                <a:lnTo>
                  <a:pt x="233787" y="34365"/>
                </a:lnTo>
                <a:close/>
              </a:path>
              <a:path w="483235" h="358775">
                <a:moveTo>
                  <a:pt x="454304" y="26763"/>
                </a:moveTo>
                <a:lnTo>
                  <a:pt x="468203" y="39862"/>
                </a:lnTo>
                <a:lnTo>
                  <a:pt x="466116" y="35987"/>
                </a:lnTo>
                <a:lnTo>
                  <a:pt x="454304" y="26763"/>
                </a:lnTo>
                <a:close/>
              </a:path>
              <a:path w="483235" h="358775">
                <a:moveTo>
                  <a:pt x="261125" y="22357"/>
                </a:moveTo>
                <a:lnTo>
                  <a:pt x="254760" y="24362"/>
                </a:lnTo>
                <a:lnTo>
                  <a:pt x="233787" y="34365"/>
                </a:lnTo>
                <a:lnTo>
                  <a:pt x="261125" y="22357"/>
                </a:lnTo>
                <a:close/>
              </a:path>
              <a:path w="483235" h="358775">
                <a:moveTo>
                  <a:pt x="441817" y="17014"/>
                </a:moveTo>
                <a:lnTo>
                  <a:pt x="454304" y="26763"/>
                </a:lnTo>
                <a:lnTo>
                  <a:pt x="445556" y="18520"/>
                </a:lnTo>
                <a:lnTo>
                  <a:pt x="441817" y="17014"/>
                </a:lnTo>
                <a:close/>
              </a:path>
              <a:path w="483235" h="358775">
                <a:moveTo>
                  <a:pt x="286092" y="14493"/>
                </a:moveTo>
                <a:lnTo>
                  <a:pt x="266591" y="19957"/>
                </a:lnTo>
                <a:lnTo>
                  <a:pt x="261125" y="22357"/>
                </a:lnTo>
                <a:lnTo>
                  <a:pt x="286092" y="14493"/>
                </a:lnTo>
                <a:close/>
              </a:path>
              <a:path w="483235" h="358775">
                <a:moveTo>
                  <a:pt x="423263" y="9540"/>
                </a:moveTo>
                <a:lnTo>
                  <a:pt x="441817" y="17014"/>
                </a:lnTo>
                <a:lnTo>
                  <a:pt x="438721" y="14596"/>
                </a:lnTo>
                <a:lnTo>
                  <a:pt x="423263" y="9540"/>
                </a:lnTo>
                <a:close/>
              </a:path>
              <a:path w="483235" h="358775">
                <a:moveTo>
                  <a:pt x="314272" y="6598"/>
                </a:moveTo>
                <a:lnTo>
                  <a:pt x="308499" y="7435"/>
                </a:lnTo>
                <a:lnTo>
                  <a:pt x="286092" y="14493"/>
                </a:lnTo>
                <a:lnTo>
                  <a:pt x="314272" y="6598"/>
                </a:lnTo>
                <a:close/>
              </a:path>
              <a:path w="483235" h="358775">
                <a:moveTo>
                  <a:pt x="406044" y="3908"/>
                </a:moveTo>
                <a:lnTo>
                  <a:pt x="423263" y="9540"/>
                </a:lnTo>
                <a:lnTo>
                  <a:pt x="410372" y="4348"/>
                </a:lnTo>
                <a:lnTo>
                  <a:pt x="406044" y="3908"/>
                </a:lnTo>
                <a:close/>
              </a:path>
              <a:path w="483235" h="358775">
                <a:moveTo>
                  <a:pt x="336585" y="3363"/>
                </a:moveTo>
                <a:lnTo>
                  <a:pt x="319010" y="5271"/>
                </a:lnTo>
                <a:lnTo>
                  <a:pt x="314272" y="6598"/>
                </a:lnTo>
                <a:lnTo>
                  <a:pt x="336585" y="3363"/>
                </a:lnTo>
                <a:close/>
              </a:path>
              <a:path w="483235" h="358775">
                <a:moveTo>
                  <a:pt x="383494" y="1618"/>
                </a:moveTo>
                <a:lnTo>
                  <a:pt x="406044" y="3908"/>
                </a:lnTo>
                <a:lnTo>
                  <a:pt x="402183" y="2645"/>
                </a:lnTo>
                <a:lnTo>
                  <a:pt x="383494" y="1618"/>
                </a:lnTo>
                <a:close/>
              </a:path>
              <a:path w="483235" h="358775">
                <a:moveTo>
                  <a:pt x="358208" y="227"/>
                </a:moveTo>
                <a:lnTo>
                  <a:pt x="336585" y="3363"/>
                </a:lnTo>
                <a:lnTo>
                  <a:pt x="363026" y="492"/>
                </a:lnTo>
                <a:lnTo>
                  <a:pt x="358208" y="227"/>
                </a:lnTo>
                <a:close/>
              </a:path>
              <a:path w="483235" h="358775">
                <a:moveTo>
                  <a:pt x="367563" y="0"/>
                </a:moveTo>
                <a:lnTo>
                  <a:pt x="363026" y="492"/>
                </a:lnTo>
                <a:lnTo>
                  <a:pt x="383494" y="1618"/>
                </a:lnTo>
                <a:lnTo>
                  <a:pt x="367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14662" y="4229114"/>
            <a:ext cx="483234" cy="358775"/>
          </a:xfrm>
          <a:custGeom>
            <a:avLst/>
            <a:gdLst/>
            <a:ahLst/>
            <a:cxnLst/>
            <a:rect l="l" t="t" r="r" b="b"/>
            <a:pathLst>
              <a:path w="483235" h="358775">
                <a:moveTo>
                  <a:pt x="15560" y="358188"/>
                </a:moveTo>
                <a:lnTo>
                  <a:pt x="1912" y="325657"/>
                </a:lnTo>
                <a:lnTo>
                  <a:pt x="1002" y="287754"/>
                </a:lnTo>
                <a:lnTo>
                  <a:pt x="11978" y="246168"/>
                </a:lnTo>
                <a:lnTo>
                  <a:pt x="33986" y="202586"/>
                </a:lnTo>
                <a:lnTo>
                  <a:pt x="66173" y="158698"/>
                </a:lnTo>
                <a:lnTo>
                  <a:pt x="107687" y="116192"/>
                </a:lnTo>
                <a:lnTo>
                  <a:pt x="157673" y="76756"/>
                </a:lnTo>
                <a:lnTo>
                  <a:pt x="212185" y="43853"/>
                </a:lnTo>
                <a:lnTo>
                  <a:pt x="266591" y="19957"/>
                </a:lnTo>
                <a:lnTo>
                  <a:pt x="319010" y="5271"/>
                </a:lnTo>
                <a:lnTo>
                  <a:pt x="367563" y="0"/>
                </a:lnTo>
                <a:lnTo>
                  <a:pt x="410372" y="4348"/>
                </a:lnTo>
                <a:lnTo>
                  <a:pt x="471236" y="42720"/>
                </a:lnTo>
                <a:lnTo>
                  <a:pt x="482666" y="66723"/>
                </a:lnTo>
                <a:lnTo>
                  <a:pt x="466116" y="35987"/>
                </a:lnTo>
                <a:lnTo>
                  <a:pt x="438721" y="14596"/>
                </a:lnTo>
                <a:lnTo>
                  <a:pt x="402183" y="2645"/>
                </a:lnTo>
                <a:lnTo>
                  <a:pt x="358208" y="227"/>
                </a:lnTo>
                <a:lnTo>
                  <a:pt x="308499" y="7435"/>
                </a:lnTo>
                <a:lnTo>
                  <a:pt x="254760" y="24362"/>
                </a:lnTo>
                <a:lnTo>
                  <a:pt x="198694" y="51102"/>
                </a:lnTo>
                <a:lnTo>
                  <a:pt x="151402" y="81107"/>
                </a:lnTo>
                <a:lnTo>
                  <a:pt x="109108" y="114926"/>
                </a:lnTo>
                <a:lnTo>
                  <a:pt x="72594" y="151421"/>
                </a:lnTo>
                <a:lnTo>
                  <a:pt x="42643" y="189453"/>
                </a:lnTo>
                <a:lnTo>
                  <a:pt x="20039" y="227884"/>
                </a:lnTo>
                <a:lnTo>
                  <a:pt x="5563" y="265576"/>
                </a:lnTo>
                <a:lnTo>
                  <a:pt x="0" y="301389"/>
                </a:lnTo>
                <a:lnTo>
                  <a:pt x="4130" y="334185"/>
                </a:lnTo>
                <a:lnTo>
                  <a:pt x="6274" y="340615"/>
                </a:lnTo>
                <a:lnTo>
                  <a:pt x="8893" y="346758"/>
                </a:lnTo>
                <a:lnTo>
                  <a:pt x="11989" y="352616"/>
                </a:lnTo>
                <a:lnTo>
                  <a:pt x="15560" y="35818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960" y="3377310"/>
            <a:ext cx="354330" cy="323215"/>
          </a:xfrm>
          <a:custGeom>
            <a:avLst/>
            <a:gdLst/>
            <a:ahLst/>
            <a:cxnLst/>
            <a:rect l="l" t="t" r="r" b="b"/>
            <a:pathLst>
              <a:path w="354330" h="323214">
                <a:moveTo>
                  <a:pt x="0" y="184530"/>
                </a:moveTo>
                <a:lnTo>
                  <a:pt x="8762" y="200913"/>
                </a:lnTo>
                <a:lnTo>
                  <a:pt x="296037" y="323088"/>
                </a:lnTo>
                <a:lnTo>
                  <a:pt x="299168" y="306577"/>
                </a:lnTo>
                <a:lnTo>
                  <a:pt x="287146" y="306577"/>
                </a:lnTo>
                <a:lnTo>
                  <a:pt x="0" y="184530"/>
                </a:lnTo>
                <a:close/>
              </a:path>
              <a:path w="354330" h="323214">
                <a:moveTo>
                  <a:pt x="345439" y="0"/>
                </a:moveTo>
                <a:lnTo>
                  <a:pt x="287146" y="306577"/>
                </a:lnTo>
                <a:lnTo>
                  <a:pt x="299168" y="306577"/>
                </a:lnTo>
                <a:lnTo>
                  <a:pt x="354202" y="16383"/>
                </a:lnTo>
                <a:lnTo>
                  <a:pt x="345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960" y="3377310"/>
            <a:ext cx="354330" cy="323215"/>
          </a:xfrm>
          <a:custGeom>
            <a:avLst/>
            <a:gdLst/>
            <a:ahLst/>
            <a:cxnLst/>
            <a:rect l="l" t="t" r="r" b="b"/>
            <a:pathLst>
              <a:path w="354330" h="323214">
                <a:moveTo>
                  <a:pt x="345439" y="0"/>
                </a:moveTo>
                <a:lnTo>
                  <a:pt x="354202" y="16383"/>
                </a:lnTo>
                <a:lnTo>
                  <a:pt x="296037" y="323088"/>
                </a:lnTo>
                <a:lnTo>
                  <a:pt x="8762" y="200913"/>
                </a:lnTo>
                <a:lnTo>
                  <a:pt x="0" y="184530"/>
                </a:lnTo>
                <a:lnTo>
                  <a:pt x="287146" y="306577"/>
                </a:lnTo>
                <a:lnTo>
                  <a:pt x="345439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3584" y="4415106"/>
            <a:ext cx="223520" cy="304800"/>
          </a:xfrm>
          <a:custGeom>
            <a:avLst/>
            <a:gdLst/>
            <a:ahLst/>
            <a:cxnLst/>
            <a:rect l="l" t="t" r="r" b="b"/>
            <a:pathLst>
              <a:path w="223520" h="304800">
                <a:moveTo>
                  <a:pt x="0" y="0"/>
                </a:moveTo>
                <a:lnTo>
                  <a:pt x="15875" y="0"/>
                </a:lnTo>
                <a:lnTo>
                  <a:pt x="223011" y="152400"/>
                </a:lnTo>
                <a:lnTo>
                  <a:pt x="15875" y="304800"/>
                </a:lnTo>
                <a:lnTo>
                  <a:pt x="0" y="304800"/>
                </a:lnTo>
                <a:lnTo>
                  <a:pt x="207136" y="1524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82900" y="1123776"/>
            <a:ext cx="308610" cy="286385"/>
          </a:xfrm>
          <a:custGeom>
            <a:avLst/>
            <a:gdLst/>
            <a:ahLst/>
            <a:cxnLst/>
            <a:rect l="l" t="t" r="r" b="b"/>
            <a:pathLst>
              <a:path w="308610" h="286384">
                <a:moveTo>
                  <a:pt x="308101" y="278130"/>
                </a:moveTo>
                <a:lnTo>
                  <a:pt x="290575" y="286004"/>
                </a:lnTo>
                <a:lnTo>
                  <a:pt x="0" y="249555"/>
                </a:lnTo>
                <a:lnTo>
                  <a:pt x="165480" y="7874"/>
                </a:lnTo>
                <a:lnTo>
                  <a:pt x="183006" y="0"/>
                </a:lnTo>
                <a:lnTo>
                  <a:pt x="17525" y="241681"/>
                </a:lnTo>
                <a:lnTo>
                  <a:pt x="308101" y="27813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4105" y="2096579"/>
            <a:ext cx="278765" cy="276225"/>
          </a:xfrm>
          <a:custGeom>
            <a:avLst/>
            <a:gdLst/>
            <a:ahLst/>
            <a:cxnLst/>
            <a:rect l="l" t="t" r="r" b="b"/>
            <a:pathLst>
              <a:path w="278764" h="276225">
                <a:moveTo>
                  <a:pt x="0" y="0"/>
                </a:moveTo>
                <a:lnTo>
                  <a:pt x="30099" y="265430"/>
                </a:lnTo>
                <a:lnTo>
                  <a:pt x="41529" y="275844"/>
                </a:lnTo>
                <a:lnTo>
                  <a:pt x="11430" y="10413"/>
                </a:lnTo>
                <a:lnTo>
                  <a:pt x="271807" y="10413"/>
                </a:lnTo>
                <a:lnTo>
                  <a:pt x="267208" y="6223"/>
                </a:lnTo>
                <a:lnTo>
                  <a:pt x="0" y="0"/>
                </a:lnTo>
                <a:close/>
              </a:path>
              <a:path w="278764" h="276225">
                <a:moveTo>
                  <a:pt x="271807" y="10413"/>
                </a:moveTo>
                <a:lnTo>
                  <a:pt x="11430" y="10413"/>
                </a:lnTo>
                <a:lnTo>
                  <a:pt x="278638" y="16637"/>
                </a:lnTo>
                <a:lnTo>
                  <a:pt x="271807" y="10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44717" y="3767869"/>
            <a:ext cx="327025" cy="382905"/>
          </a:xfrm>
          <a:custGeom>
            <a:avLst/>
            <a:gdLst/>
            <a:ahLst/>
            <a:cxnLst/>
            <a:rect l="l" t="t" r="r" b="b"/>
            <a:pathLst>
              <a:path w="327025" h="382904">
                <a:moveTo>
                  <a:pt x="0" y="241046"/>
                </a:moveTo>
                <a:lnTo>
                  <a:pt x="9906" y="218821"/>
                </a:lnTo>
                <a:lnTo>
                  <a:pt x="297688" y="0"/>
                </a:lnTo>
                <a:lnTo>
                  <a:pt x="327025" y="360299"/>
                </a:lnTo>
                <a:lnTo>
                  <a:pt x="317119" y="382524"/>
                </a:lnTo>
                <a:lnTo>
                  <a:pt x="287782" y="22225"/>
                </a:lnTo>
                <a:lnTo>
                  <a:pt x="0" y="24104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882"/>
                </a:lnTo>
                <a:lnTo>
                  <a:pt x="2312157" y="1750882"/>
                </a:lnTo>
                <a:lnTo>
                  <a:pt x="1709221" y="1745403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9016823" y="60106"/>
                </a:lnTo>
                <a:lnTo>
                  <a:pt x="8524222" y="287312"/>
                </a:lnTo>
                <a:lnTo>
                  <a:pt x="8113133" y="469286"/>
                </a:lnTo>
                <a:lnTo>
                  <a:pt x="7719208" y="636183"/>
                </a:lnTo>
                <a:lnTo>
                  <a:pt x="7394174" y="767694"/>
                </a:lnTo>
                <a:lnTo>
                  <a:pt x="7079869" y="888950"/>
                </a:lnTo>
                <a:lnTo>
                  <a:pt x="6825516" y="982438"/>
                </a:lnTo>
                <a:lnTo>
                  <a:pt x="6577508" y="1069288"/>
                </a:lnTo>
                <a:lnTo>
                  <a:pt x="6335343" y="1149720"/>
                </a:lnTo>
                <a:lnTo>
                  <a:pt x="6098516" y="1223954"/>
                </a:lnTo>
                <a:lnTo>
                  <a:pt x="5866526" y="1292209"/>
                </a:lnTo>
                <a:lnTo>
                  <a:pt x="5638870" y="1354706"/>
                </a:lnTo>
                <a:lnTo>
                  <a:pt x="5459528" y="1400704"/>
                </a:lnTo>
                <a:lnTo>
                  <a:pt x="5282381" y="1443270"/>
                </a:lnTo>
                <a:lnTo>
                  <a:pt x="5107172" y="1482517"/>
                </a:lnTo>
                <a:lnTo>
                  <a:pt x="4933643" y="1518555"/>
                </a:lnTo>
                <a:lnTo>
                  <a:pt x="4761536" y="1551499"/>
                </a:lnTo>
                <a:lnTo>
                  <a:pt x="4590595" y="1581461"/>
                </a:lnTo>
                <a:lnTo>
                  <a:pt x="4378165" y="1614890"/>
                </a:lnTo>
                <a:lnTo>
                  <a:pt x="4166652" y="1644054"/>
                </a:lnTo>
                <a:lnTo>
                  <a:pt x="3955553" y="1669174"/>
                </a:lnTo>
                <a:lnTo>
                  <a:pt x="3744365" y="1690469"/>
                </a:lnTo>
                <a:lnTo>
                  <a:pt x="3532585" y="1708158"/>
                </a:lnTo>
                <a:lnTo>
                  <a:pt x="3276961" y="1724936"/>
                </a:lnTo>
                <a:lnTo>
                  <a:pt x="3018893" y="1737219"/>
                </a:lnTo>
                <a:lnTo>
                  <a:pt x="2713565" y="1746373"/>
                </a:lnTo>
                <a:lnTo>
                  <a:pt x="2312157" y="1750882"/>
                </a:lnTo>
                <a:lnTo>
                  <a:pt x="9144000" y="1750882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655" marR="7620" indent="-274320">
              <a:lnSpc>
                <a:spcPct val="100000"/>
              </a:lnSpc>
              <a:buClr>
                <a:srgbClr val="8D88A3"/>
              </a:buClr>
              <a:buFont typeface="Wingdings"/>
              <a:buChar char=""/>
              <a:tabLst>
                <a:tab pos="288290" algn="l"/>
                <a:tab pos="1224915" algn="l"/>
                <a:tab pos="2046605" algn="l"/>
                <a:tab pos="2797810" algn="l"/>
                <a:tab pos="3381375" algn="l"/>
                <a:tab pos="4726305" algn="l"/>
                <a:tab pos="6087110" algn="l"/>
                <a:tab pos="7533640" algn="l"/>
              </a:tabLst>
            </a:pPr>
            <a:r>
              <a:rPr dirty="0"/>
              <a:t>When	l</a:t>
            </a:r>
            <a:r>
              <a:rPr spc="-10" dirty="0"/>
              <a:t>a</a:t>
            </a:r>
            <a:r>
              <a:rPr spc="10" dirty="0"/>
              <a:t>r</a:t>
            </a:r>
            <a:r>
              <a:rPr spc="5" dirty="0"/>
              <a:t>g</a:t>
            </a:r>
            <a:r>
              <a:rPr dirty="0"/>
              <a:t>e	area	are	i</a:t>
            </a:r>
            <a:r>
              <a:rPr spc="-10" dirty="0"/>
              <a:t>n</a:t>
            </a:r>
            <a:r>
              <a:rPr dirty="0"/>
              <a:t>v</a:t>
            </a:r>
            <a:r>
              <a:rPr spc="5" dirty="0"/>
              <a:t>o</a:t>
            </a:r>
            <a:r>
              <a:rPr dirty="0"/>
              <a:t>lved,	compass	surveying	</a:t>
            </a:r>
            <a:r>
              <a:rPr spc="-5" dirty="0"/>
              <a:t>is </a:t>
            </a:r>
            <a:r>
              <a:rPr dirty="0"/>
              <a:t>use</a:t>
            </a:r>
            <a:r>
              <a:rPr spc="-10" dirty="0"/>
              <a:t>d</a:t>
            </a:r>
            <a:r>
              <a:rPr dirty="0"/>
              <a:t>.</a:t>
            </a:r>
          </a:p>
          <a:p>
            <a:pPr marL="287655" marR="5080" indent="-274320">
              <a:lnSpc>
                <a:spcPct val="100000"/>
              </a:lnSpc>
              <a:buClr>
                <a:srgbClr val="8D88A3"/>
              </a:buClr>
              <a:buFont typeface="Wingdings"/>
              <a:buChar char=""/>
              <a:tabLst>
                <a:tab pos="288290" algn="l"/>
                <a:tab pos="1899920" algn="l"/>
                <a:tab pos="2931795" algn="l"/>
                <a:tab pos="3693795" algn="l"/>
                <a:tab pos="4436745" algn="l"/>
                <a:tab pos="4995545" algn="l"/>
                <a:tab pos="5910580" algn="l"/>
                <a:tab pos="6689090" algn="l"/>
                <a:tab pos="7332980" algn="l"/>
              </a:tabLst>
            </a:pPr>
            <a:r>
              <a:rPr b="1" spc="-135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rave</a:t>
            </a:r>
            <a:r>
              <a:rPr b="1" spc="5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sing</a:t>
            </a:r>
            <a:r>
              <a:rPr b="1" spc="120" dirty="0">
                <a:latin typeface="Arial"/>
                <a:cs typeface="Arial"/>
              </a:rPr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114" dirty="0"/>
              <a:t> </a:t>
            </a:r>
            <a:r>
              <a:rPr dirty="0"/>
              <a:t>that</a:t>
            </a:r>
            <a:r>
              <a:rPr spc="105" dirty="0"/>
              <a:t> </a:t>
            </a:r>
            <a:r>
              <a:rPr dirty="0"/>
              <a:t>ty</a:t>
            </a:r>
            <a:r>
              <a:rPr spc="-10" dirty="0"/>
              <a:t>p</a:t>
            </a:r>
            <a:r>
              <a:rPr dirty="0"/>
              <a:t>e</a:t>
            </a:r>
            <a:r>
              <a:rPr spc="12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14" dirty="0"/>
              <a:t> </a:t>
            </a:r>
            <a:r>
              <a:rPr dirty="0"/>
              <a:t>survey</a:t>
            </a:r>
            <a:r>
              <a:rPr spc="110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20" dirty="0"/>
              <a:t> </a:t>
            </a:r>
            <a:r>
              <a:rPr dirty="0"/>
              <a:t>w</a:t>
            </a:r>
            <a:r>
              <a:rPr spc="-10" dirty="0"/>
              <a:t>h</a:t>
            </a:r>
            <a:r>
              <a:rPr dirty="0"/>
              <a:t>ich</a:t>
            </a:r>
            <a:r>
              <a:rPr spc="120" dirty="0"/>
              <a:t> </a:t>
            </a:r>
            <a:r>
              <a:rPr dirty="0"/>
              <a:t>a</a:t>
            </a:r>
            <a:r>
              <a:rPr spc="130" dirty="0"/>
              <a:t> </a:t>
            </a:r>
            <a:r>
              <a:rPr dirty="0"/>
              <a:t>number</a:t>
            </a:r>
            <a:r>
              <a:rPr spc="125" dirty="0"/>
              <a:t> </a:t>
            </a:r>
            <a:r>
              <a:rPr spc="-5" dirty="0"/>
              <a:t>of </a:t>
            </a:r>
            <a:r>
              <a:rPr dirty="0"/>
              <a:t>connecting	survey	l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es	form	the	frame	w</a:t>
            </a:r>
            <a:r>
              <a:rPr spc="-10" dirty="0"/>
              <a:t>o</a:t>
            </a:r>
            <a:r>
              <a:rPr dirty="0"/>
              <a:t>rk	</a:t>
            </a:r>
            <a:r>
              <a:rPr spc="-5" dirty="0"/>
              <a:t>an</a:t>
            </a:r>
            <a:r>
              <a:rPr dirty="0"/>
              <a:t>d	t</a:t>
            </a:r>
            <a:r>
              <a:rPr spc="-10" dirty="0"/>
              <a:t>h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2964" y="3711829"/>
            <a:ext cx="138239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directions measur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8542" y="3711829"/>
            <a:ext cx="589724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tabLst>
                <a:tab pos="809625" algn="l"/>
                <a:tab pos="1512570" algn="l"/>
                <a:tab pos="2084070" algn="l"/>
                <a:tab pos="2346325" algn="l"/>
                <a:tab pos="2626360" algn="l"/>
                <a:tab pos="2858135" algn="l"/>
                <a:tab pos="3338195" algn="l"/>
                <a:tab pos="3454400" algn="l"/>
                <a:tab pos="4458970" algn="l"/>
                <a:tab pos="544385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	le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gths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		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survey	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	are 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	</a:t>
            </a:r>
            <a:r>
              <a:rPr sz="24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	help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	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		ang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	measur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4443348"/>
            <a:ext cx="7768590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ument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tape respective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8D88A3"/>
              </a:buClr>
              <a:buFont typeface="Wingdings"/>
              <a:buChar char=""/>
              <a:tabLst>
                <a:tab pos="2876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circ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kn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 clos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traver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buClr>
                <a:srgbClr val="8D88A3"/>
              </a:buClr>
              <a:buFont typeface="Wingdings"/>
              <a:buChar char=""/>
              <a:tabLst>
                <a:tab pos="28765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circuit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els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where,</a:t>
            </a:r>
            <a:r>
              <a:rPr sz="24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trav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0" rIns="0" bIns="0" rtlCol="0">
            <a:spAutoFit/>
          </a:bodyPr>
          <a:lstStyle/>
          <a:p>
            <a:pPr marL="2914015">
              <a:lnSpc>
                <a:spcPct val="100000"/>
              </a:lnSpc>
            </a:pPr>
            <a:r>
              <a:rPr spc="-190" dirty="0"/>
              <a:t>T</a:t>
            </a:r>
            <a:r>
              <a:rPr dirty="0"/>
              <a:t>raversi</a:t>
            </a:r>
            <a:r>
              <a:rPr spc="-15" dirty="0"/>
              <a:t>n</a:t>
            </a:r>
            <a:r>
              <a:rPr dirty="0"/>
              <a:t>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" y="257809"/>
            <a:ext cx="8376919" cy="738664"/>
          </a:xfrm>
        </p:spPr>
        <p:txBody>
          <a:bodyPr/>
          <a:lstStyle/>
          <a:p>
            <a:r>
              <a:rPr lang="en-US" dirty="0"/>
              <a:t>EARTH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6667"/>
          <a:stretch/>
        </p:blipFill>
        <p:spPr>
          <a:xfrm>
            <a:off x="-1" y="1325879"/>
            <a:ext cx="91440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" y="257809"/>
            <a:ext cx="8376919" cy="615553"/>
          </a:xfrm>
        </p:spPr>
        <p:txBody>
          <a:bodyPr/>
          <a:lstStyle/>
          <a:p>
            <a:r>
              <a:rPr lang="en-US" sz="4000" dirty="0" smtClean="0"/>
              <a:t>EARTH MAGNETIC FIELD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28600" y="2053239"/>
            <a:ext cx="87630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Magnetic declination: </a:t>
            </a:r>
            <a:r>
              <a:rPr lang="en-US" sz="2800" dirty="0">
                <a:solidFill>
                  <a:schemeClr val="bg1"/>
                </a:solidFill>
              </a:rPr>
              <a:t>The horizontal angle between the magnetic meridian and true meridian is known as magnetic declination.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Dip of the magnetic needle: </a:t>
            </a:r>
            <a:r>
              <a:rPr lang="en-US" sz="2800" dirty="0">
                <a:solidFill>
                  <a:schemeClr val="bg1"/>
                </a:solidFill>
              </a:rPr>
              <a:t>If the needle is perfectly balanced before </a:t>
            </a:r>
            <a:r>
              <a:rPr lang="en-US" sz="2800" dirty="0" err="1">
                <a:solidFill>
                  <a:schemeClr val="bg1"/>
                </a:solidFill>
              </a:rPr>
              <a:t>magnetisation</a:t>
            </a:r>
            <a:r>
              <a:rPr lang="en-US" sz="2800" dirty="0">
                <a:solidFill>
                  <a:schemeClr val="bg1"/>
                </a:solidFill>
              </a:rPr>
              <a:t>, it does not remain in the balanced position after it is </a:t>
            </a:r>
            <a:r>
              <a:rPr lang="en-US" sz="2800" dirty="0" err="1">
                <a:solidFill>
                  <a:schemeClr val="bg1"/>
                </a:solidFill>
              </a:rPr>
              <a:t>magnetised</a:t>
            </a:r>
            <a:r>
              <a:rPr lang="en-US" sz="2800" dirty="0">
                <a:solidFill>
                  <a:schemeClr val="bg1"/>
                </a:solidFill>
              </a:rPr>
              <a:t>. This is due to the magnetic influence of the earth. The needle is found to be inclined towards the pole. This </a:t>
            </a:r>
            <a:r>
              <a:rPr lang="en-US" sz="2800" b="1" dirty="0">
                <a:solidFill>
                  <a:schemeClr val="bg1"/>
                </a:solidFill>
              </a:rPr>
              <a:t>inclination of the needle with the horizontal</a:t>
            </a:r>
            <a:r>
              <a:rPr lang="en-US" sz="2800" dirty="0">
                <a:solidFill>
                  <a:schemeClr val="bg1"/>
                </a:solidFill>
              </a:rPr>
              <a:t> is known as dip of the magnetic needle.</a:t>
            </a:r>
          </a:p>
        </p:txBody>
      </p:sp>
    </p:spTree>
    <p:extLst>
      <p:ext uri="{BB962C8B-B14F-4D97-AF65-F5344CB8AC3E}">
        <p14:creationId xmlns:p14="http://schemas.microsoft.com/office/powerpoint/2010/main" val="424935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703"/>
            <a:ext cx="762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4702"/>
            <a:ext cx="7670000" cy="35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9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901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Traversing</vt:lpstr>
      <vt:lpstr>EARTH MAGNETIC FIELD</vt:lpstr>
      <vt:lpstr>EARTH MAGNETIC FIELD</vt:lpstr>
      <vt:lpstr>PowerPoint Presentation</vt:lpstr>
      <vt:lpstr>PowerPoint Presentation</vt:lpstr>
      <vt:lpstr>Prismatic compass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Difference</vt:lpstr>
      <vt:lpstr>The errors may be classified as</vt:lpstr>
      <vt:lpstr>PowerPoint Presentation</vt:lpstr>
      <vt:lpstr>They may be due to the following reasons: Inaccurate leveling of the compass box.</vt:lpstr>
      <vt:lpstr>They may be due to following reasons: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Surveyor’s compass</dc:title>
  <dc:creator>admin</dc:creator>
  <cp:lastModifiedBy>CHELLA</cp:lastModifiedBy>
  <cp:revision>5</cp:revision>
  <dcterms:created xsi:type="dcterms:W3CDTF">2015-07-25T08:37:23Z</dcterms:created>
  <dcterms:modified xsi:type="dcterms:W3CDTF">2015-07-25T08:38:42Z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2015-07-25T00:00:00Z</vt:filetime>
  </property>
</Properties>
</file>